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801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31A76E-8D77-5817-F200-77D69F08EC7F}" v="2" dt="2026-04-22T13:04:02.8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8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ka Brinkman" userId="S::lbrinkman@jinc.nl::5fc169ab-7931-4566-a592-ab2d3e1dfe04" providerId="AD" clId="Web-{0431A76E-8D77-5817-F200-77D69F08EC7F}"/>
    <pc:docChg chg="addSld delSld">
      <pc:chgData name="Lika Brinkman" userId="S::lbrinkman@jinc.nl::5fc169ab-7931-4566-a592-ab2d3e1dfe04" providerId="AD" clId="Web-{0431A76E-8D77-5817-F200-77D69F08EC7F}" dt="2026-04-22T13:04:02.788" v="1"/>
      <pc:docMkLst>
        <pc:docMk/>
      </pc:docMkLst>
      <pc:sldChg chg="del">
        <pc:chgData name="Lika Brinkman" userId="S::lbrinkman@jinc.nl::5fc169ab-7931-4566-a592-ab2d3e1dfe04" providerId="AD" clId="Web-{0431A76E-8D77-5817-F200-77D69F08EC7F}" dt="2026-04-22T13:04:02.788" v="1"/>
        <pc:sldMkLst>
          <pc:docMk/>
          <pc:sldMk cId="3351439039" sldId="256"/>
        </pc:sldMkLst>
      </pc:sldChg>
      <pc:sldChg chg="add">
        <pc:chgData name="Lika Brinkman" userId="S::lbrinkman@jinc.nl::5fc169ab-7931-4566-a592-ab2d3e1dfe04" providerId="AD" clId="Web-{0431A76E-8D77-5817-F200-77D69F08EC7F}" dt="2026-04-22T13:03:59.584" v="0"/>
        <pc:sldMkLst>
          <pc:docMk/>
          <pc:sldMk cId="2492263245" sldId="801"/>
        </pc:sldMkLst>
      </pc:sldChg>
      <pc:sldMasterChg chg="addSldLayout">
        <pc:chgData name="Lika Brinkman" userId="S::lbrinkman@jinc.nl::5fc169ab-7931-4566-a592-ab2d3e1dfe04" providerId="AD" clId="Web-{0431A76E-8D77-5817-F200-77D69F08EC7F}" dt="2026-04-22T13:03:59.584" v="0"/>
        <pc:sldMasterMkLst>
          <pc:docMk/>
          <pc:sldMasterMk cId="1710546820" sldId="2147483648"/>
        </pc:sldMasterMkLst>
        <pc:sldLayoutChg chg="add">
          <pc:chgData name="Lika Brinkman" userId="S::lbrinkman@jinc.nl::5fc169ab-7931-4566-a592-ab2d3e1dfe04" providerId="AD" clId="Web-{0431A76E-8D77-5817-F200-77D69F08EC7F}" dt="2026-04-22T13:03:59.584" v="0"/>
          <pc:sldLayoutMkLst>
            <pc:docMk/>
            <pc:sldMasterMk cId="1710546820" sldId="2147483648"/>
            <pc:sldLayoutMk cId="2124917944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B61B3-D3B4-4E33-BC7B-914329228BDE}" type="datetimeFigureOut">
              <a:t>22-4-2026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0C8AA-627A-4326-8DED-D09522126004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8733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AD6D6-9871-41A1-4049-EB6963048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6B8C362-DD52-DA13-796E-1956BD9D4F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2EB81F9-CA0A-D67B-847A-B9F5D0259E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nl-NL" b="1">
                <a:latin typeface="Arial"/>
                <a:cs typeface="Arial"/>
              </a:rPr>
              <a:t>Let op:</a:t>
            </a:r>
            <a:r>
              <a:rPr lang="nl-NL">
                <a:latin typeface="Arial"/>
                <a:cs typeface="Arial"/>
              </a:rPr>
              <a:t> Flevoland gebruikt papieren formulieren, Utrecht geplastificeerde</a:t>
            </a:r>
          </a:p>
          <a:p>
            <a:pPr marL="285750" marR="0" lvl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/>
                <a:cs typeface="Arial"/>
              </a:rPr>
              <a:t>4x een A4</a:t>
            </a:r>
            <a:endParaRPr lang="nl-NL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nl-NL">
                <a:latin typeface="Arial"/>
                <a:cs typeface="Arial"/>
              </a:rPr>
              <a:t>4 leerlingen observeren bij elk rollenspel: daardoor voelen die 4 leerlingen zich verantwoordelijk.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nl-NL">
                <a:latin typeface="Arial"/>
                <a:cs typeface="Arial"/>
              </a:rPr>
              <a:t>Rouleer na elke ronde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/>
              <a:t>Poster </a:t>
            </a:r>
            <a:r>
              <a:rPr lang="en-US" err="1"/>
              <a:t>uiterlijk</a:t>
            </a:r>
            <a:r>
              <a:rPr lang="en-US"/>
              <a:t> is al </a:t>
            </a:r>
            <a:r>
              <a:rPr lang="en-US" err="1"/>
              <a:t>ingevuld</a:t>
            </a:r>
            <a:r>
              <a:rPr lang="en-US"/>
              <a:t>, </a:t>
            </a:r>
            <a:r>
              <a:rPr lang="en-US" err="1"/>
              <a:t>leerlingen</a:t>
            </a:r>
            <a:r>
              <a:rPr lang="en-US"/>
              <a:t> </a:t>
            </a:r>
            <a:r>
              <a:rPr lang="en-US" err="1"/>
              <a:t>observeren</a:t>
            </a:r>
            <a:r>
              <a:rPr lang="en-US"/>
              <a:t> </a:t>
            </a:r>
            <a:r>
              <a:rPr lang="en-US" err="1"/>
              <a:t>niet</a:t>
            </a:r>
            <a:r>
              <a:rPr lang="en-US"/>
              <a:t> op </a:t>
            </a:r>
            <a:r>
              <a:rPr lang="en-US" err="1"/>
              <a:t>uiterlijk</a:t>
            </a:r>
            <a:r>
              <a:rPr lang="en-US"/>
              <a:t> (</a:t>
            </a:r>
            <a:r>
              <a:rPr lang="en-US" err="1"/>
              <a:t>conclusie</a:t>
            </a:r>
            <a:r>
              <a:rPr lang="en-US"/>
              <a:t>: </a:t>
            </a:r>
            <a:r>
              <a:rPr lang="en-US" err="1"/>
              <a:t>dat</a:t>
            </a:r>
            <a:r>
              <a:rPr lang="en-US"/>
              <a:t> is heel </a:t>
            </a:r>
            <a:r>
              <a:rPr lang="en-US" err="1"/>
              <a:t>moeilijk</a:t>
            </a:r>
            <a:r>
              <a:rPr lang="en-US"/>
              <a:t>). </a:t>
            </a:r>
            <a:r>
              <a:rPr lang="en-US" err="1"/>
              <a:t>Doordat</a:t>
            </a:r>
            <a:r>
              <a:rPr lang="en-US"/>
              <a:t> het </a:t>
            </a:r>
            <a:r>
              <a:rPr lang="en-US" err="1"/>
              <a:t>als</a:t>
            </a:r>
            <a:r>
              <a:rPr lang="en-US"/>
              <a:t> poster er </a:t>
            </a:r>
            <a:r>
              <a:rPr lang="en-US" err="1"/>
              <a:t>hangt</a:t>
            </a:r>
            <a:r>
              <a:rPr lang="en-US"/>
              <a:t> </a:t>
            </a:r>
            <a:r>
              <a:rPr lang="en-US" err="1"/>
              <a:t>krijgt</a:t>
            </a:r>
            <a:r>
              <a:rPr lang="en-US"/>
              <a:t> het </a:t>
            </a:r>
            <a:r>
              <a:rPr lang="en-US" err="1"/>
              <a:t>wel</a:t>
            </a:r>
            <a:r>
              <a:rPr lang="en-US"/>
              <a:t> </a:t>
            </a:r>
            <a:r>
              <a:rPr lang="en-US" err="1"/>
              <a:t>aandacht</a:t>
            </a:r>
            <a:r>
              <a:rPr lang="en-US"/>
              <a:t>.</a:t>
            </a:r>
            <a:endParaRPr lang="nl-NL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>
              <a:solidFill>
                <a:schemeClr val="bg1"/>
              </a:solidFill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nl-NL">
              <a:solidFill>
                <a:schemeClr val="bg1"/>
              </a:solidFill>
              <a:latin typeface="Arial"/>
              <a:cs typeface="Arial"/>
            </a:endParaRPr>
          </a:p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A4C37F0-F1DC-8E9C-0A41-46D7DD27E0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3292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29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96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19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4917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912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49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81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1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77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60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38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9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953BDC-9EAE-49FE-9892-958C9F845175}" type="datetimeFigureOut">
              <a:rPr lang="de-DE" smtClean="0"/>
              <a:t>22.04.2026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4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02A53-215F-69AA-B4F0-A1E94495C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38834F3-B971-4F9F-E05E-90BD1B1A9951}"/>
              </a:ext>
            </a:extLst>
          </p:cNvPr>
          <p:cNvSpPr txBox="1">
            <a:spLocks/>
          </p:cNvSpPr>
          <p:nvPr/>
        </p:nvSpPr>
        <p:spPr>
          <a:xfrm>
            <a:off x="1455322" y="926595"/>
            <a:ext cx="10681131" cy="13403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Aft>
                <a:spcPts val="600"/>
              </a:spcAft>
            </a:pPr>
            <a:r>
              <a:rPr lang="nl-NL" sz="4000">
                <a:latin typeface="Arial"/>
                <a:cs typeface="Arial"/>
              </a:rPr>
              <a:t>Observatieformulier - </a:t>
            </a:r>
            <a:r>
              <a:rPr lang="nl-NL" sz="4000" dirty="0">
                <a:latin typeface="Arial"/>
                <a:cs typeface="Arial"/>
              </a:rPr>
              <a:t>Praktijkonderwijs</a:t>
            </a:r>
            <a:endParaRPr lang="nl-NL" sz="4000" b="1" kern="120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F39719FB-C7D6-ABC7-1A07-60DDCE6660A0}"/>
              </a:ext>
            </a:extLst>
          </p:cNvPr>
          <p:cNvSpPr txBox="1"/>
          <p:nvPr/>
        </p:nvSpPr>
        <p:spPr>
          <a:xfrm>
            <a:off x="1445338" y="1719562"/>
            <a:ext cx="5349713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>
                <a:solidFill>
                  <a:schemeClr val="bg1"/>
                </a:solidFill>
                <a:latin typeface="Arial"/>
                <a:cs typeface="Arial"/>
              </a:rPr>
              <a:t>Wijs elke ronde 4 leerlingen aan die gaan observeren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Daardoor voelen die 4 leerlingen zich verantwoordelijk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Rouleer na elke ronde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>
                <a:solidFill>
                  <a:schemeClr val="bg1"/>
                </a:solidFill>
                <a:latin typeface="Arial"/>
                <a:cs typeface="Arial"/>
              </a:rPr>
              <a:t>Vraag de leerlingen om toelichting te geven op wat ze hebben opgeschreven</a:t>
            </a:r>
            <a:endParaRPr lang="nl-NL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000">
                <a:solidFill>
                  <a:schemeClr val="bg1"/>
                </a:solidFill>
                <a:latin typeface="Arial"/>
                <a:cs typeface="Arial"/>
              </a:rPr>
              <a:t>Vul aan met je eigen observaties, denk ook aan motivatie</a:t>
            </a:r>
            <a:endParaRPr lang="nl-NL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Afbeelding 1" descr="Afbeelding met tekst, schermopname, Lettertype, ontwerp&#10;&#10;Door AI gegenereerde inhoud is mogelijk onjuist.">
            <a:extLst>
              <a:ext uri="{FF2B5EF4-FFF2-40B4-BE49-F238E27FC236}">
                <a16:creationId xmlns:a16="http://schemas.microsoft.com/office/drawing/2014/main" id="{97E9E70D-115D-552D-BED5-DC2DC3182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5223" y="1718143"/>
            <a:ext cx="4155142" cy="484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26324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31F0CC4FF81144A3447DD78A554AE4" ma:contentTypeVersion="13" ma:contentTypeDescription="Een nieuw document maken." ma:contentTypeScope="" ma:versionID="ac2b9af266e02542590c6a076c067331">
  <xsd:schema xmlns:xsd="http://www.w3.org/2001/XMLSchema" xmlns:xs="http://www.w3.org/2001/XMLSchema" xmlns:p="http://schemas.microsoft.com/office/2006/metadata/properties" xmlns:ns2="9115a0db-3d1a-42ed-9cab-1d3c3f339b82" xmlns:ns3="37d86d01-9bbc-4ed5-90e0-93492559913d" xmlns:ns4="aae6ed69-a1f3-4ac8-8066-1a069cec2f28" targetNamespace="http://schemas.microsoft.com/office/2006/metadata/properties" ma:root="true" ma:fieldsID="36dd158edc3acc6f10a80041b4916d1d" ns2:_="" ns3:_="" ns4:_="">
    <xsd:import namespace="9115a0db-3d1a-42ed-9cab-1d3c3f339b82"/>
    <xsd:import namespace="37d86d01-9bbc-4ed5-90e0-93492559913d"/>
    <xsd:import namespace="aae6ed69-a1f3-4ac8-8066-1a069cec2f28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 - Standaard documenten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Kwaliteit - Standaarddocumenten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d86d01-9bbc-4ed5-90e0-9349255991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9" nillable="true" ma:displayName="MediaServiceAutoTags" ma:internalName="MediaServiceAutoTags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6ed69-a1f3-4ac8-8066-1a069cec2f28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/>
    </n767b3649a654bce97e31a36bc3ad1a0>
    <pede4296f6224c8f8b3fdac8a6257f26 xmlns="9115a0db-3d1a-42ed-9cab-1d3c3f339b82">
      <Terms xmlns="http://schemas.microsoft.com/office/infopath/2007/PartnerControls"/>
    </pede4296f6224c8f8b3fdac8a6257f26>
    <jd609f9a068548b18010843df49f766e xmlns="9115a0db-3d1a-42ed-9cab-1d3c3f339b82">
      <Terms xmlns="http://schemas.microsoft.com/office/infopath/2007/PartnerControls"/>
    </jd609f9a068548b18010843df49f766e>
    <TaxCatchAll xmlns="9115a0db-3d1a-42ed-9cab-1d3c3f339b82" xsi:nil="true"/>
    <hfe2b28b542645899cc533aa4de6156a xmlns="9115a0db-3d1a-42ed-9cab-1d3c3f339b82">
      <Terms xmlns="http://schemas.microsoft.com/office/infopath/2007/PartnerControls"/>
    </hfe2b28b542645899cc533aa4de6156a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817EF76-F270-420D-8871-597015AD08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15a0db-3d1a-42ed-9cab-1d3c3f339b82"/>
    <ds:schemaRef ds:uri="37d86d01-9bbc-4ed5-90e0-93492559913d"/>
    <ds:schemaRef ds:uri="aae6ed69-a1f3-4ac8-8066-1a069cec2f2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44EF14-007E-4F44-92D4-018697876175}">
  <ds:schemaRefs>
    <ds:schemaRef ds:uri="http://schemas.microsoft.com/office/2006/metadata/properties"/>
    <ds:schemaRef ds:uri="http://schemas.microsoft.com/office/infopath/2007/PartnerControls"/>
    <ds:schemaRef ds:uri="9115a0db-3d1a-42ed-9cab-1d3c3f339b82"/>
  </ds:schemaRefs>
</ds:datastoreItem>
</file>

<file path=customXml/itemProps3.xml><?xml version="1.0" encoding="utf-8"?>
<ds:datastoreItem xmlns:ds="http://schemas.openxmlformats.org/officeDocument/2006/customXml" ds:itemID="{5997DE8B-97D7-4330-9D23-E4556879A3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1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2" baseType="lpstr"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2026-04-22T13:03:36Z</dcterms:created>
  <dcterms:modified xsi:type="dcterms:W3CDTF">2026-04-22T13:04:11Z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0x010100C331F0CC4FF81144A3447DD78A554AE4</vt:lpwstr>
  </property>
  <property fmtid="{D5CDD505-2E9C-101B-9397-08002B2CF9AE}" pid="3" name="Onderwerp_x0020__x002d__x0020_Standaard_x0020_documenten">
    <vt:lpwstr/>
  </property>
  <property fmtid="{D5CDD505-2E9C-101B-9397-08002B2CF9AE}" pid="4" name="Kwaliteit - Standaarddocumenten">
    <vt:lpwstr/>
  </property>
  <property fmtid="{D5CDD505-2E9C-101B-9397-08002B2CF9AE}" pid="5" name="Kwaliteit_x0020__x002d__x0020_Standaarddocumenten">
    <vt:lpwstr/>
  </property>
  <property fmtid="{D5CDD505-2E9C-101B-9397-08002B2CF9AE}" pid="6" name="Vestiging">
    <vt:lpwstr/>
  </property>
  <property fmtid="{D5CDD505-2E9C-101B-9397-08002B2CF9AE}" pid="7" name="Onderwerp - Standaard documenten">
    <vt:lpwstr/>
  </property>
  <property fmtid="{D5CDD505-2E9C-101B-9397-08002B2CF9AE}" pid="8" name="Doelgroep">
    <vt:lpwstr/>
  </property>
</Properties>
</file>