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0"/>
  </p:notesMasterIdLst>
  <p:handoutMasterIdLst>
    <p:handoutMasterId r:id="rId21"/>
  </p:handoutMasterIdLst>
  <p:sldIdLst>
    <p:sldId id="256" r:id="rId5"/>
    <p:sldId id="291" r:id="rId6"/>
    <p:sldId id="297" r:id="rId7"/>
    <p:sldId id="305" r:id="rId8"/>
    <p:sldId id="301" r:id="rId9"/>
    <p:sldId id="296" r:id="rId10"/>
    <p:sldId id="300" r:id="rId11"/>
    <p:sldId id="292" r:id="rId12"/>
    <p:sldId id="298" r:id="rId13"/>
    <p:sldId id="294" r:id="rId14"/>
    <p:sldId id="304" r:id="rId15"/>
    <p:sldId id="303" r:id="rId16"/>
    <p:sldId id="295" r:id="rId17"/>
    <p:sldId id="302" r:id="rId18"/>
    <p:sldId id="275" r:id="rId19"/>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1E8133-8A77-D1F6-CE27-B5FE6A480E1F}" v="1" dt="2026-04-01T12:23:21.058"/>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5" d="100"/>
          <a:sy n="55" d="100"/>
        </p:scale>
        <p:origin x="1072" y="36"/>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lla Huikeshoven" userId="S::shuikeshoven@jinc.nl::8bae0ebe-184a-4691-a33e-1f19fe54f8a2" providerId="AD" clId="Web-{5A1E8133-8A77-D1F6-CE27-B5FE6A480E1F}"/>
    <pc:docChg chg="modSld">
      <pc:chgData name="Stella Huikeshoven" userId="S::shuikeshoven@jinc.nl::8bae0ebe-184a-4691-a33e-1f19fe54f8a2" providerId="AD" clId="Web-{5A1E8133-8A77-D1F6-CE27-B5FE6A480E1F}" dt="2026-04-01T12:23:21.058" v="0" actId="20577"/>
      <pc:docMkLst>
        <pc:docMk/>
      </pc:docMkLst>
      <pc:sldChg chg="modSp">
        <pc:chgData name="Stella Huikeshoven" userId="S::shuikeshoven@jinc.nl::8bae0ebe-184a-4691-a33e-1f19fe54f8a2" providerId="AD" clId="Web-{5A1E8133-8A77-D1F6-CE27-B5FE6A480E1F}" dt="2026-04-01T12:23:21.058" v="0" actId="20577"/>
        <pc:sldMkLst>
          <pc:docMk/>
          <pc:sldMk cId="2776142180" sldId="256"/>
        </pc:sldMkLst>
        <pc:spChg chg="mod">
          <ac:chgData name="Stella Huikeshoven" userId="S::shuikeshoven@jinc.nl::8bae0ebe-184a-4691-a33e-1f19fe54f8a2" providerId="AD" clId="Web-{5A1E8133-8A77-D1F6-CE27-B5FE6A480E1F}" dt="2026-04-01T12:23:21.058" v="0" actId="20577"/>
          <ac:spMkLst>
            <pc:docMk/>
            <pc:sldMk cId="2776142180" sldId="256"/>
            <ac:spMk id="6" creationId="{B4EAE020-1071-8A4E-938C-BEA96A9228E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7C78F27C-938A-9324-A47F-8CBF372EF86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a:extLst>
              <a:ext uri="{FF2B5EF4-FFF2-40B4-BE49-F238E27FC236}">
                <a16:creationId xmlns:a16="http://schemas.microsoft.com/office/drawing/2014/main" id="{B03970AA-3533-452E-CFCB-2F4726FF31A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26F3FC9-43B0-48CD-B578-7A091A683052}" type="datetimeFigureOut">
              <a:rPr lang="nl-NL" smtClean="0"/>
              <a:t>1-4-2026</a:t>
            </a:fld>
            <a:endParaRPr lang="nl-NL"/>
          </a:p>
        </p:txBody>
      </p:sp>
      <p:sp>
        <p:nvSpPr>
          <p:cNvPr id="4" name="Tijdelijke aanduiding voor voettekst 3">
            <a:extLst>
              <a:ext uri="{FF2B5EF4-FFF2-40B4-BE49-F238E27FC236}">
                <a16:creationId xmlns:a16="http://schemas.microsoft.com/office/drawing/2014/main" id="{836DE3FF-ACB0-ED23-6F7A-C67909E6F40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a:extLst>
              <a:ext uri="{FF2B5EF4-FFF2-40B4-BE49-F238E27FC236}">
                <a16:creationId xmlns:a16="http://schemas.microsoft.com/office/drawing/2014/main" id="{6455FDB6-EB1F-CE2E-9F77-172E12719FB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27EA0C3-5121-4C77-BEEB-0DDC3839F4FB}" type="slidenum">
              <a:rPr lang="nl-NL" smtClean="0"/>
              <a:t>‹#›</a:t>
            </a:fld>
            <a:endParaRPr lang="nl-NL"/>
          </a:p>
        </p:txBody>
      </p:sp>
    </p:spTree>
    <p:extLst>
      <p:ext uri="{BB962C8B-B14F-4D97-AF65-F5344CB8AC3E}">
        <p14:creationId xmlns:p14="http://schemas.microsoft.com/office/powerpoint/2010/main" val="6671458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02531C-9308-7248-8653-115CF9DE2FFD}" type="datetimeFigureOut">
              <a:rPr lang="nl-NL" smtClean="0"/>
              <a:t>1-4-2026</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77FE55-C3D1-3348-9810-4DEB1EEF07AD}" type="slidenum">
              <a:rPr lang="nl-NL" smtClean="0"/>
              <a:t>‹#›</a:t>
            </a:fld>
            <a:endParaRPr lang="nl-NL"/>
          </a:p>
        </p:txBody>
      </p:sp>
    </p:spTree>
    <p:extLst>
      <p:ext uri="{BB962C8B-B14F-4D97-AF65-F5344CB8AC3E}">
        <p14:creationId xmlns:p14="http://schemas.microsoft.com/office/powerpoint/2010/main" val="2819365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AF77FE55-C3D1-3348-9810-4DEB1EEF07AD}" type="slidenum">
              <a:rPr lang="nl-NL" smtClean="0"/>
              <a:t>1</a:t>
            </a:fld>
            <a:endParaRPr lang="nl-NL"/>
          </a:p>
        </p:txBody>
      </p:sp>
    </p:spTree>
    <p:extLst>
      <p:ext uri="{BB962C8B-B14F-4D97-AF65-F5344CB8AC3E}">
        <p14:creationId xmlns:p14="http://schemas.microsoft.com/office/powerpoint/2010/main" val="35474126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video" Target="https://www.youtube.com/embed/Nbl30NsDBoM?feature=oembed" TargetMode="Externa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6.png"/><Relationship Id="rId9" Type="http://schemas.openxmlformats.org/officeDocument/2006/relationships/image" Target="../media/image11.jpe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Voorpagina">
    <p:spTree>
      <p:nvGrpSpPr>
        <p:cNvPr id="1" name=""/>
        <p:cNvGrpSpPr/>
        <p:nvPr/>
      </p:nvGrpSpPr>
      <p:grpSpPr>
        <a:xfrm>
          <a:off x="0" y="0"/>
          <a:ext cx="0" cy="0"/>
          <a:chOff x="0" y="0"/>
          <a:chExt cx="0" cy="0"/>
        </a:xfrm>
      </p:grpSpPr>
      <p:sp>
        <p:nvSpPr>
          <p:cNvPr id="7" name="object 4">
            <a:extLst>
              <a:ext uri="{FF2B5EF4-FFF2-40B4-BE49-F238E27FC236}">
                <a16:creationId xmlns:a16="http://schemas.microsoft.com/office/drawing/2014/main" id="{862CFB19-19D8-F349-855E-6EFEB7EB774B}"/>
              </a:ext>
            </a:extLst>
          </p:cNvPr>
          <p:cNvSpPr/>
          <p:nvPr userDrawn="1"/>
        </p:nvSpPr>
        <p:spPr>
          <a:xfrm>
            <a:off x="1924836" y="459602"/>
            <a:ext cx="9702693" cy="5209661"/>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A29E"/>
          </a:solidFill>
        </p:spPr>
        <p:txBody>
          <a:bodyPr wrap="square" lIns="0" tIns="0" rIns="0" bIns="0" rtlCol="0"/>
          <a:lstStyle/>
          <a:p>
            <a:endParaRPr/>
          </a:p>
        </p:txBody>
      </p:sp>
      <p:sp>
        <p:nvSpPr>
          <p:cNvPr id="8" name="object 2">
            <a:extLst>
              <a:ext uri="{FF2B5EF4-FFF2-40B4-BE49-F238E27FC236}">
                <a16:creationId xmlns:a16="http://schemas.microsoft.com/office/drawing/2014/main" id="{F556888C-172E-564E-B10E-F948B6D0C904}"/>
              </a:ext>
            </a:extLst>
          </p:cNvPr>
          <p:cNvSpPr/>
          <p:nvPr userDrawn="1"/>
        </p:nvSpPr>
        <p:spPr>
          <a:xfrm>
            <a:off x="327634" y="5666389"/>
            <a:ext cx="1610219" cy="581333"/>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9" name="object 3">
            <a:extLst>
              <a:ext uri="{FF2B5EF4-FFF2-40B4-BE49-F238E27FC236}">
                <a16:creationId xmlns:a16="http://schemas.microsoft.com/office/drawing/2014/main" id="{BC90273C-D7D1-914A-ADEC-593BB467612C}"/>
              </a:ext>
            </a:extLst>
          </p:cNvPr>
          <p:cNvSpPr/>
          <p:nvPr userDrawn="1"/>
        </p:nvSpPr>
        <p:spPr>
          <a:xfrm>
            <a:off x="417710" y="5737933"/>
            <a:ext cx="861509" cy="432000"/>
          </a:xfrm>
          <a:prstGeom prst="rect">
            <a:avLst/>
          </a:prstGeom>
          <a:blipFill>
            <a:blip r:embed="rId2" cstate="print"/>
            <a:stretch>
              <a:fillRect/>
            </a:stretch>
          </a:blipFill>
        </p:spPr>
        <p:txBody>
          <a:bodyPr wrap="square" lIns="0" tIns="0" rIns="0" bIns="0" rtlCol="0"/>
          <a:lstStyle/>
          <a:p>
            <a:endParaRPr/>
          </a:p>
        </p:txBody>
      </p:sp>
      <p:sp>
        <p:nvSpPr>
          <p:cNvPr id="10" name="object 5">
            <a:extLst>
              <a:ext uri="{FF2B5EF4-FFF2-40B4-BE49-F238E27FC236}">
                <a16:creationId xmlns:a16="http://schemas.microsoft.com/office/drawing/2014/main" id="{BB6821BC-329B-3A43-84EA-6CD0CEE91E0D}"/>
              </a:ext>
            </a:extLst>
          </p:cNvPr>
          <p:cNvSpPr/>
          <p:nvPr userDrawn="1"/>
        </p:nvSpPr>
        <p:spPr>
          <a:xfrm>
            <a:off x="0" y="459603"/>
            <a:ext cx="1924836" cy="5212532"/>
          </a:xfrm>
          <a:custGeom>
            <a:avLst/>
            <a:gdLst/>
            <a:ahLst/>
            <a:cxnLst/>
            <a:rect l="l" t="t" r="r" b="b"/>
            <a:pathLst>
              <a:path w="7273290" h="5859780">
                <a:moveTo>
                  <a:pt x="0" y="5859233"/>
                </a:moveTo>
                <a:lnTo>
                  <a:pt x="7273201" y="5859233"/>
                </a:lnTo>
                <a:lnTo>
                  <a:pt x="7273201" y="0"/>
                </a:lnTo>
                <a:lnTo>
                  <a:pt x="0" y="0"/>
                </a:lnTo>
                <a:lnTo>
                  <a:pt x="0" y="5859233"/>
                </a:lnTo>
                <a:close/>
              </a:path>
            </a:pathLst>
          </a:custGeom>
          <a:solidFill>
            <a:srgbClr val="76B82A"/>
          </a:solidFill>
        </p:spPr>
        <p:txBody>
          <a:bodyPr wrap="square" lIns="0" tIns="0" rIns="0" bIns="0" rtlCol="0"/>
          <a:lstStyle/>
          <a:p>
            <a:endParaRPr/>
          </a:p>
        </p:txBody>
      </p:sp>
      <p:sp>
        <p:nvSpPr>
          <p:cNvPr id="11" name="object 7">
            <a:extLst>
              <a:ext uri="{FF2B5EF4-FFF2-40B4-BE49-F238E27FC236}">
                <a16:creationId xmlns:a16="http://schemas.microsoft.com/office/drawing/2014/main" id="{7B903AEE-F747-B041-9767-62213A70CA76}"/>
              </a:ext>
            </a:extLst>
          </p:cNvPr>
          <p:cNvSpPr/>
          <p:nvPr userDrawn="1"/>
        </p:nvSpPr>
        <p:spPr>
          <a:xfrm>
            <a:off x="318956" y="4056170"/>
            <a:ext cx="1610219" cy="1610219"/>
          </a:xfrm>
          <a:custGeom>
            <a:avLst/>
            <a:gdLst/>
            <a:ahLst/>
            <a:cxnLst/>
            <a:rect l="l" t="t" r="r" b="b"/>
            <a:pathLst>
              <a:path w="2124075" h="2124075">
                <a:moveTo>
                  <a:pt x="2123998" y="0"/>
                </a:moveTo>
                <a:lnTo>
                  <a:pt x="0" y="2123998"/>
                </a:lnTo>
                <a:lnTo>
                  <a:pt x="2123998" y="2123998"/>
                </a:lnTo>
                <a:lnTo>
                  <a:pt x="2123998" y="0"/>
                </a:lnTo>
                <a:close/>
              </a:path>
            </a:pathLst>
          </a:custGeom>
          <a:solidFill>
            <a:srgbClr val="0065A8"/>
          </a:solidFill>
        </p:spPr>
        <p:txBody>
          <a:bodyPr wrap="square" lIns="0" tIns="0" rIns="0" bIns="0" rtlCol="0"/>
          <a:lstStyle/>
          <a:p>
            <a:endParaRPr/>
          </a:p>
        </p:txBody>
      </p:sp>
      <p:sp>
        <p:nvSpPr>
          <p:cNvPr id="12" name="object 9">
            <a:extLst>
              <a:ext uri="{FF2B5EF4-FFF2-40B4-BE49-F238E27FC236}">
                <a16:creationId xmlns:a16="http://schemas.microsoft.com/office/drawing/2014/main" id="{84FD9A8D-7D1E-994E-ADA0-2BB1BFC03B02}"/>
              </a:ext>
            </a:extLst>
          </p:cNvPr>
          <p:cNvSpPr/>
          <p:nvPr userDrawn="1"/>
        </p:nvSpPr>
        <p:spPr>
          <a:xfrm>
            <a:off x="327634" y="4056170"/>
            <a:ext cx="1610219" cy="1610219"/>
          </a:xfrm>
          <a:custGeom>
            <a:avLst/>
            <a:gdLst/>
            <a:ahLst/>
            <a:cxnLst/>
            <a:rect l="l" t="t" r="r" b="b"/>
            <a:pathLst>
              <a:path w="2124075" h="2124075">
                <a:moveTo>
                  <a:pt x="2123998" y="0"/>
                </a:moveTo>
                <a:lnTo>
                  <a:pt x="0" y="0"/>
                </a:lnTo>
                <a:lnTo>
                  <a:pt x="0" y="2123998"/>
                </a:lnTo>
                <a:lnTo>
                  <a:pt x="2123998" y="0"/>
                </a:lnTo>
                <a:close/>
              </a:path>
            </a:pathLst>
          </a:custGeom>
          <a:solidFill>
            <a:srgbClr val="482683"/>
          </a:solidFill>
        </p:spPr>
        <p:txBody>
          <a:bodyPr wrap="square" lIns="0" tIns="0" rIns="0" bIns="0" rtlCol="0"/>
          <a:lstStyle/>
          <a:p>
            <a:endParaRPr/>
          </a:p>
        </p:txBody>
      </p:sp>
      <p:sp>
        <p:nvSpPr>
          <p:cNvPr id="13" name="object 6">
            <a:extLst>
              <a:ext uri="{FF2B5EF4-FFF2-40B4-BE49-F238E27FC236}">
                <a16:creationId xmlns:a16="http://schemas.microsoft.com/office/drawing/2014/main" id="{A4B17923-8B15-0C4F-A96F-630B36D72B68}"/>
              </a:ext>
            </a:extLst>
          </p:cNvPr>
          <p:cNvSpPr/>
          <p:nvPr userDrawn="1"/>
        </p:nvSpPr>
        <p:spPr>
          <a:xfrm>
            <a:off x="9462408" y="438997"/>
            <a:ext cx="2179409" cy="2179409"/>
          </a:xfrm>
          <a:custGeom>
            <a:avLst/>
            <a:gdLst/>
            <a:ahLst/>
            <a:cxnLst/>
            <a:rect l="l" t="t" r="r" b="b"/>
            <a:pathLst>
              <a:path w="2263775" h="2263775">
                <a:moveTo>
                  <a:pt x="2263317" y="0"/>
                </a:moveTo>
                <a:lnTo>
                  <a:pt x="0" y="0"/>
                </a:lnTo>
                <a:lnTo>
                  <a:pt x="2263317" y="2263317"/>
                </a:lnTo>
                <a:lnTo>
                  <a:pt x="2263317" y="0"/>
                </a:lnTo>
                <a:close/>
              </a:path>
            </a:pathLst>
          </a:custGeom>
          <a:solidFill>
            <a:srgbClr val="FFFFFF"/>
          </a:solidFill>
        </p:spPr>
        <p:txBody>
          <a:bodyPr wrap="square" lIns="0" tIns="0" rIns="0" bIns="0" rtlCol="0"/>
          <a:lstStyle/>
          <a:p>
            <a:endParaRPr/>
          </a:p>
        </p:txBody>
      </p:sp>
      <p:sp>
        <p:nvSpPr>
          <p:cNvPr id="14" name="Tijdelijke aanduiding voor tekst 17">
            <a:extLst>
              <a:ext uri="{FF2B5EF4-FFF2-40B4-BE49-F238E27FC236}">
                <a16:creationId xmlns:a16="http://schemas.microsoft.com/office/drawing/2014/main" id="{B6F76C61-40D1-C04B-A81D-4CB21CDC7815}"/>
              </a:ext>
            </a:extLst>
          </p:cNvPr>
          <p:cNvSpPr>
            <a:spLocks noGrp="1"/>
          </p:cNvSpPr>
          <p:nvPr>
            <p:ph type="body" sz="quarter" idx="10" hasCustomPrompt="1"/>
          </p:nvPr>
        </p:nvSpPr>
        <p:spPr>
          <a:xfrm>
            <a:off x="8328991" y="5934278"/>
            <a:ext cx="3284683" cy="406883"/>
          </a:xfrm>
        </p:spPr>
        <p:txBody>
          <a:bodyPr>
            <a:noAutofit/>
          </a:bodyPr>
          <a:lstStyle>
            <a:lvl1pPr marL="0" indent="0" algn="r">
              <a:buNone/>
              <a:defRPr sz="1400">
                <a:solidFill>
                  <a:schemeClr val="tx1"/>
                </a:solidFill>
              </a:defRPr>
            </a:lvl1pPr>
          </a:lstStyle>
          <a:p>
            <a:pPr lvl="0"/>
            <a:r>
              <a:rPr lang="nl-NL"/>
              <a:t>Naam en datum</a:t>
            </a:r>
          </a:p>
        </p:txBody>
      </p:sp>
      <p:sp>
        <p:nvSpPr>
          <p:cNvPr id="3" name="Tijdelijke aanduiding voor tekst 2">
            <a:extLst>
              <a:ext uri="{FF2B5EF4-FFF2-40B4-BE49-F238E27FC236}">
                <a16:creationId xmlns:a16="http://schemas.microsoft.com/office/drawing/2014/main" id="{F049945A-DC63-224E-935D-C21D90149AC1}"/>
              </a:ext>
            </a:extLst>
          </p:cNvPr>
          <p:cNvSpPr>
            <a:spLocks noGrp="1"/>
          </p:cNvSpPr>
          <p:nvPr>
            <p:ph type="body" sz="quarter" idx="11" hasCustomPrompt="1"/>
          </p:nvPr>
        </p:nvSpPr>
        <p:spPr>
          <a:xfrm>
            <a:off x="2490108" y="2160587"/>
            <a:ext cx="6972300" cy="1268413"/>
          </a:xfrm>
        </p:spPr>
        <p:txBody>
          <a:bodyPr>
            <a:normAutofit/>
          </a:bodyPr>
          <a:lstStyle>
            <a:lvl1pPr marL="0" indent="0">
              <a:buNone/>
              <a:defRPr sz="2800">
                <a:solidFill>
                  <a:schemeClr val="bg1"/>
                </a:solidFill>
              </a:defRPr>
            </a:lvl1pPr>
          </a:lstStyle>
          <a:p>
            <a:pPr lvl="0"/>
            <a:r>
              <a:rPr lang="nl-NL"/>
              <a:t>Klik om een ondertitel in te voegen</a:t>
            </a:r>
          </a:p>
        </p:txBody>
      </p:sp>
      <p:sp>
        <p:nvSpPr>
          <p:cNvPr id="17" name="Tijdelijke aanduiding voor titel 1">
            <a:extLst>
              <a:ext uri="{FF2B5EF4-FFF2-40B4-BE49-F238E27FC236}">
                <a16:creationId xmlns:a16="http://schemas.microsoft.com/office/drawing/2014/main" id="{2A6028C4-EAB7-BE43-8823-29C889B50697}"/>
              </a:ext>
            </a:extLst>
          </p:cNvPr>
          <p:cNvSpPr>
            <a:spLocks noGrp="1"/>
          </p:cNvSpPr>
          <p:nvPr>
            <p:ph type="title" hasCustomPrompt="1"/>
          </p:nvPr>
        </p:nvSpPr>
        <p:spPr>
          <a:xfrm>
            <a:off x="2475820" y="735104"/>
            <a:ext cx="6972300" cy="1268413"/>
          </a:xfrm>
          <a:prstGeom prst="rect">
            <a:avLst/>
          </a:prstGeom>
        </p:spPr>
        <p:txBody>
          <a:bodyPr vert="horz" lIns="91440" tIns="45720" rIns="91440" bIns="45720" rtlCol="0" anchor="ctr">
            <a:normAutofit/>
          </a:bodyPr>
          <a:lstStyle>
            <a:lvl1pPr>
              <a:defRPr sz="4000" b="1"/>
            </a:lvl1pPr>
          </a:lstStyle>
          <a:p>
            <a:r>
              <a:rPr lang="nl-NL"/>
              <a:t>Klik om een </a:t>
            </a:r>
            <a:br>
              <a:rPr lang="nl-NL"/>
            </a:br>
            <a:r>
              <a:rPr lang="nl-NL"/>
              <a:t>titel in te voegen</a:t>
            </a:r>
          </a:p>
        </p:txBody>
      </p:sp>
    </p:spTree>
    <p:extLst>
      <p:ext uri="{BB962C8B-B14F-4D97-AF65-F5344CB8AC3E}">
        <p14:creationId xmlns:p14="http://schemas.microsoft.com/office/powerpoint/2010/main" val="2370075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martArt">
    <p:spTree>
      <p:nvGrpSpPr>
        <p:cNvPr id="1" name=""/>
        <p:cNvGrpSpPr/>
        <p:nvPr/>
      </p:nvGrpSpPr>
      <p:grpSpPr>
        <a:xfrm>
          <a:off x="0" y="0"/>
          <a:ext cx="0" cy="0"/>
          <a:chOff x="0" y="0"/>
          <a:chExt cx="0" cy="0"/>
        </a:xfrm>
      </p:grpSpPr>
      <p:sp>
        <p:nvSpPr>
          <p:cNvPr id="7" name="object 4">
            <a:extLst>
              <a:ext uri="{FF2B5EF4-FFF2-40B4-BE49-F238E27FC236}">
                <a16:creationId xmlns:a16="http://schemas.microsoft.com/office/drawing/2014/main" id="{79336F3D-154D-8C42-8B6B-FDA60675F999}"/>
              </a:ext>
            </a:extLst>
          </p:cNvPr>
          <p:cNvSpPr/>
          <p:nvPr userDrawn="1"/>
        </p:nvSpPr>
        <p:spPr>
          <a:xfrm>
            <a:off x="0" y="449211"/>
            <a:ext cx="11598275" cy="111833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chemeClr val="accent1"/>
          </a:solidFill>
        </p:spPr>
        <p:txBody>
          <a:bodyPr wrap="square" lIns="0" tIns="0" rIns="0" bIns="0" rtlCol="0"/>
          <a:lstStyle/>
          <a:p>
            <a:endParaRPr/>
          </a:p>
        </p:txBody>
      </p:sp>
      <p:sp>
        <p:nvSpPr>
          <p:cNvPr id="14" name="Titel 1">
            <a:extLst>
              <a:ext uri="{FF2B5EF4-FFF2-40B4-BE49-F238E27FC236}">
                <a16:creationId xmlns:a16="http://schemas.microsoft.com/office/drawing/2014/main" id="{2459FF93-6A89-234A-9CBE-901F0953B73C}"/>
              </a:ext>
            </a:extLst>
          </p:cNvPr>
          <p:cNvSpPr>
            <a:spLocks noGrp="1"/>
          </p:cNvSpPr>
          <p:nvPr>
            <p:ph type="ctrTitle" hasCustomPrompt="1"/>
          </p:nvPr>
        </p:nvSpPr>
        <p:spPr>
          <a:xfrm>
            <a:off x="687585" y="772079"/>
            <a:ext cx="7862536" cy="522912"/>
          </a:xfrm>
        </p:spPr>
        <p:txBody>
          <a:bodyPr anchor="b">
            <a:normAutofit/>
          </a:bodyPr>
          <a:lstStyle>
            <a:lvl1pPr algn="l">
              <a:defRPr sz="3200">
                <a:solidFill>
                  <a:schemeClr val="bg1"/>
                </a:solidFill>
              </a:defRPr>
            </a:lvl1pPr>
          </a:lstStyle>
          <a:p>
            <a:r>
              <a:rPr lang="nl-NL"/>
              <a:t>Klik om een titel in te voegen</a:t>
            </a:r>
          </a:p>
        </p:txBody>
      </p:sp>
      <p:sp>
        <p:nvSpPr>
          <p:cNvPr id="12" name="object 7">
            <a:extLst>
              <a:ext uri="{FF2B5EF4-FFF2-40B4-BE49-F238E27FC236}">
                <a16:creationId xmlns:a16="http://schemas.microsoft.com/office/drawing/2014/main" id="{0259E4A9-8BF4-5D4A-BE40-53E042E710D9}"/>
              </a:ext>
            </a:extLst>
          </p:cNvPr>
          <p:cNvSpPr/>
          <p:nvPr userDrawn="1"/>
        </p:nvSpPr>
        <p:spPr>
          <a:xfrm>
            <a:off x="10479943" y="449211"/>
            <a:ext cx="1118332" cy="1118332"/>
          </a:xfrm>
          <a:custGeom>
            <a:avLst/>
            <a:gdLst/>
            <a:ahLst/>
            <a:cxnLst/>
            <a:rect l="l" t="t" r="r" b="b"/>
            <a:pathLst>
              <a:path w="2124075" h="2124075">
                <a:moveTo>
                  <a:pt x="2123998" y="0"/>
                </a:moveTo>
                <a:lnTo>
                  <a:pt x="0" y="2123998"/>
                </a:lnTo>
                <a:lnTo>
                  <a:pt x="2123998" y="2123998"/>
                </a:lnTo>
                <a:lnTo>
                  <a:pt x="2123998" y="0"/>
                </a:lnTo>
                <a:close/>
              </a:path>
            </a:pathLst>
          </a:custGeom>
          <a:solidFill>
            <a:srgbClr val="76B82A"/>
          </a:solidFill>
        </p:spPr>
        <p:txBody>
          <a:bodyPr wrap="square" lIns="0" tIns="0" rIns="0" bIns="0" rtlCol="0"/>
          <a:lstStyle/>
          <a:p>
            <a:endParaRPr/>
          </a:p>
        </p:txBody>
      </p:sp>
      <p:grpSp>
        <p:nvGrpSpPr>
          <p:cNvPr id="17" name="Groep 16">
            <a:extLst>
              <a:ext uri="{FF2B5EF4-FFF2-40B4-BE49-F238E27FC236}">
                <a16:creationId xmlns:a16="http://schemas.microsoft.com/office/drawing/2014/main" id="{2873A4F4-791B-A644-A151-7C43B34610B0}"/>
              </a:ext>
            </a:extLst>
          </p:cNvPr>
          <p:cNvGrpSpPr/>
          <p:nvPr userDrawn="1"/>
        </p:nvGrpSpPr>
        <p:grpSpPr>
          <a:xfrm>
            <a:off x="10243254" y="449210"/>
            <a:ext cx="1355021" cy="489199"/>
            <a:chOff x="578325" y="5679205"/>
            <a:chExt cx="2101850" cy="758825"/>
          </a:xfrm>
        </p:grpSpPr>
        <p:sp>
          <p:nvSpPr>
            <p:cNvPr id="18" name="object 2">
              <a:extLst>
                <a:ext uri="{FF2B5EF4-FFF2-40B4-BE49-F238E27FC236}">
                  <a16:creationId xmlns:a16="http://schemas.microsoft.com/office/drawing/2014/main" id="{C4C53E36-10E2-D349-BC31-A09CAAC60E0C}"/>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9" name="object 3">
              <a:extLst>
                <a:ext uri="{FF2B5EF4-FFF2-40B4-BE49-F238E27FC236}">
                  <a16:creationId xmlns:a16="http://schemas.microsoft.com/office/drawing/2014/main" id="{65030DAE-8934-3946-9061-B44E68BEC54C}"/>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3" name="Tijdelijke aanduiding voor SmartArt 2">
            <a:extLst>
              <a:ext uri="{FF2B5EF4-FFF2-40B4-BE49-F238E27FC236}">
                <a16:creationId xmlns:a16="http://schemas.microsoft.com/office/drawing/2014/main" id="{4F26994B-399E-4F43-8178-7A82D61B8CE1}"/>
              </a:ext>
            </a:extLst>
          </p:cNvPr>
          <p:cNvSpPr>
            <a:spLocks noGrp="1"/>
          </p:cNvSpPr>
          <p:nvPr>
            <p:ph type="dgm" sz="quarter" idx="10" hasCustomPrompt="1"/>
          </p:nvPr>
        </p:nvSpPr>
        <p:spPr>
          <a:xfrm>
            <a:off x="687388" y="1878013"/>
            <a:ext cx="10910887" cy="4413250"/>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a:t>Klik op het pictogram om een </a:t>
            </a:r>
            <a:r>
              <a:rPr lang="nl-NL" err="1"/>
              <a:t>SmartArt</a:t>
            </a:r>
            <a:r>
              <a:rPr lang="nl-NL"/>
              <a:t> te creëren (proces, cyclus, enz.)</a:t>
            </a:r>
          </a:p>
          <a:p>
            <a:endParaRPr lang="nl-NL"/>
          </a:p>
        </p:txBody>
      </p:sp>
    </p:spTree>
    <p:extLst>
      <p:ext uri="{BB962C8B-B14F-4D97-AF65-F5344CB8AC3E}">
        <p14:creationId xmlns:p14="http://schemas.microsoft.com/office/powerpoint/2010/main" val="756120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tussenpagina (paars)">
    <p:spTree>
      <p:nvGrpSpPr>
        <p:cNvPr id="1" name=""/>
        <p:cNvGrpSpPr/>
        <p:nvPr/>
      </p:nvGrpSpPr>
      <p:grpSpPr>
        <a:xfrm>
          <a:off x="0" y="0"/>
          <a:ext cx="0" cy="0"/>
          <a:chOff x="0" y="0"/>
          <a:chExt cx="0" cy="0"/>
        </a:xfrm>
      </p:grpSpPr>
      <p:sp>
        <p:nvSpPr>
          <p:cNvPr id="10" name="object 4">
            <a:extLst>
              <a:ext uri="{FF2B5EF4-FFF2-40B4-BE49-F238E27FC236}">
                <a16:creationId xmlns:a16="http://schemas.microsoft.com/office/drawing/2014/main" id="{E29D32E7-13A6-AE41-B27B-9F4B0FDF71ED}"/>
              </a:ext>
            </a:extLst>
          </p:cNvPr>
          <p:cNvSpPr/>
          <p:nvPr userDrawn="1"/>
        </p:nvSpPr>
        <p:spPr>
          <a:xfrm>
            <a:off x="667657" y="580571"/>
            <a:ext cx="11538857" cy="565989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482683"/>
          </a:solidFill>
        </p:spPr>
        <p:txBody>
          <a:bodyPr wrap="square" lIns="0" tIns="0" rIns="0" bIns="0" rtlCol="0"/>
          <a:lstStyle/>
          <a:p>
            <a:endParaRPr/>
          </a:p>
        </p:txBody>
      </p:sp>
      <p:sp>
        <p:nvSpPr>
          <p:cNvPr id="15" name="Titel 1">
            <a:extLst>
              <a:ext uri="{FF2B5EF4-FFF2-40B4-BE49-F238E27FC236}">
                <a16:creationId xmlns:a16="http://schemas.microsoft.com/office/drawing/2014/main" id="{4AE61B2C-935E-B045-8E6C-9345FA8ED098}"/>
              </a:ext>
            </a:extLst>
          </p:cNvPr>
          <p:cNvSpPr>
            <a:spLocks noGrp="1"/>
          </p:cNvSpPr>
          <p:nvPr>
            <p:ph type="ctrTitle" hasCustomPrompt="1"/>
          </p:nvPr>
        </p:nvSpPr>
        <p:spPr>
          <a:xfrm>
            <a:off x="1634077" y="1294787"/>
            <a:ext cx="7862536" cy="701608"/>
          </a:xfrm>
        </p:spPr>
        <p:txBody>
          <a:bodyPr anchor="b">
            <a:normAutofit/>
          </a:bodyPr>
          <a:lstStyle>
            <a:lvl1pPr algn="l">
              <a:defRPr sz="4000" b="1">
                <a:solidFill>
                  <a:schemeClr val="bg1"/>
                </a:solidFill>
              </a:defRPr>
            </a:lvl1pPr>
          </a:lstStyle>
          <a:p>
            <a:r>
              <a:rPr lang="nl-NL"/>
              <a:t>Klik om de subtitel in te voegen</a:t>
            </a:r>
          </a:p>
        </p:txBody>
      </p:sp>
      <p:sp>
        <p:nvSpPr>
          <p:cNvPr id="17" name="object 7">
            <a:extLst>
              <a:ext uri="{FF2B5EF4-FFF2-40B4-BE49-F238E27FC236}">
                <a16:creationId xmlns:a16="http://schemas.microsoft.com/office/drawing/2014/main" id="{6E79E281-6393-5A49-B805-483DB87F2837}"/>
              </a:ext>
            </a:extLst>
          </p:cNvPr>
          <p:cNvSpPr/>
          <p:nvPr userDrawn="1"/>
        </p:nvSpPr>
        <p:spPr>
          <a:xfrm rot="5400000">
            <a:off x="650640" y="5165518"/>
            <a:ext cx="1091961" cy="1086956"/>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18" name="Afbeelding 17" descr="Afbeelding met tekening&#10;&#10;Automatisch gegenereerde beschrijving">
            <a:extLst>
              <a:ext uri="{FF2B5EF4-FFF2-40B4-BE49-F238E27FC236}">
                <a16:creationId xmlns:a16="http://schemas.microsoft.com/office/drawing/2014/main" id="{1D829A20-2BFF-9042-8FF3-E135FD22AC49}"/>
              </a:ext>
            </a:extLst>
          </p:cNvPr>
          <p:cNvPicPr>
            <a:picLocks noChangeAspect="1"/>
          </p:cNvPicPr>
          <p:nvPr userDrawn="1"/>
        </p:nvPicPr>
        <p:blipFill>
          <a:blip r:embed="rId2"/>
          <a:stretch>
            <a:fillRect/>
          </a:stretch>
        </p:blipFill>
        <p:spPr>
          <a:xfrm>
            <a:off x="1218922" y="5732641"/>
            <a:ext cx="1409190" cy="509034"/>
          </a:xfrm>
          <a:prstGeom prst="rect">
            <a:avLst/>
          </a:prstGeom>
        </p:spPr>
      </p:pic>
      <p:sp>
        <p:nvSpPr>
          <p:cNvPr id="12" name="object 5">
            <a:extLst>
              <a:ext uri="{FF2B5EF4-FFF2-40B4-BE49-F238E27FC236}">
                <a16:creationId xmlns:a16="http://schemas.microsoft.com/office/drawing/2014/main" id="{ED553707-7F2C-934D-9B10-64881CE6149E}"/>
              </a:ext>
            </a:extLst>
          </p:cNvPr>
          <p:cNvSpPr/>
          <p:nvPr userDrawn="1"/>
        </p:nvSpPr>
        <p:spPr>
          <a:xfrm>
            <a:off x="11742234" y="580572"/>
            <a:ext cx="478794" cy="5659892"/>
          </a:xfrm>
          <a:custGeom>
            <a:avLst/>
            <a:gdLst/>
            <a:ahLst/>
            <a:cxnLst/>
            <a:rect l="l" t="t" r="r" b="b"/>
            <a:pathLst>
              <a:path w="7273290" h="5859780">
                <a:moveTo>
                  <a:pt x="0" y="5859233"/>
                </a:moveTo>
                <a:lnTo>
                  <a:pt x="7273201" y="5859233"/>
                </a:lnTo>
                <a:lnTo>
                  <a:pt x="7273201" y="0"/>
                </a:lnTo>
                <a:lnTo>
                  <a:pt x="0" y="0"/>
                </a:lnTo>
                <a:lnTo>
                  <a:pt x="0" y="5859233"/>
                </a:lnTo>
                <a:close/>
              </a:path>
            </a:pathLst>
          </a:custGeom>
          <a:solidFill>
            <a:srgbClr val="0064A8"/>
          </a:solidFill>
        </p:spPr>
        <p:txBody>
          <a:bodyPr wrap="square" lIns="0" tIns="0" rIns="0" bIns="0" rtlCol="0"/>
          <a:lstStyle/>
          <a:p>
            <a:endParaRPr/>
          </a:p>
        </p:txBody>
      </p:sp>
    </p:spTree>
    <p:extLst>
      <p:ext uri="{BB962C8B-B14F-4D97-AF65-F5344CB8AC3E}">
        <p14:creationId xmlns:p14="http://schemas.microsoft.com/office/powerpoint/2010/main" val="15563731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kst (paars)">
    <p:spTree>
      <p:nvGrpSpPr>
        <p:cNvPr id="1" name=""/>
        <p:cNvGrpSpPr/>
        <p:nvPr/>
      </p:nvGrpSpPr>
      <p:grpSpPr>
        <a:xfrm>
          <a:off x="0" y="0"/>
          <a:ext cx="0" cy="0"/>
          <a:chOff x="0" y="0"/>
          <a:chExt cx="0" cy="0"/>
        </a:xfrm>
      </p:grpSpPr>
      <p:sp>
        <p:nvSpPr>
          <p:cNvPr id="18" name="object 4">
            <a:extLst>
              <a:ext uri="{FF2B5EF4-FFF2-40B4-BE49-F238E27FC236}">
                <a16:creationId xmlns:a16="http://schemas.microsoft.com/office/drawing/2014/main" id="{CDC0255F-43CB-8E4B-AEE4-A0B59D7B5EF2}"/>
              </a:ext>
            </a:extLst>
          </p:cNvPr>
          <p:cNvSpPr/>
          <p:nvPr userDrawn="1"/>
        </p:nvSpPr>
        <p:spPr>
          <a:xfrm>
            <a:off x="-19927" y="449211"/>
            <a:ext cx="11618202" cy="111833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chemeClr val="accent3"/>
          </a:solidFill>
        </p:spPr>
        <p:txBody>
          <a:bodyPr wrap="square" lIns="0" tIns="0" rIns="0" bIns="0" rtlCol="0"/>
          <a:lstStyle/>
          <a:p>
            <a:endParaRPr/>
          </a:p>
        </p:txBody>
      </p:sp>
      <p:sp>
        <p:nvSpPr>
          <p:cNvPr id="14" name="Titel 1">
            <a:extLst>
              <a:ext uri="{FF2B5EF4-FFF2-40B4-BE49-F238E27FC236}">
                <a16:creationId xmlns:a16="http://schemas.microsoft.com/office/drawing/2014/main" id="{2459FF93-6A89-234A-9CBE-901F0953B73C}"/>
              </a:ext>
            </a:extLst>
          </p:cNvPr>
          <p:cNvSpPr>
            <a:spLocks noGrp="1"/>
          </p:cNvSpPr>
          <p:nvPr>
            <p:ph type="ctrTitle" hasCustomPrompt="1"/>
          </p:nvPr>
        </p:nvSpPr>
        <p:spPr>
          <a:xfrm>
            <a:off x="687584" y="763411"/>
            <a:ext cx="7862536" cy="522912"/>
          </a:xfrm>
        </p:spPr>
        <p:txBody>
          <a:bodyPr anchor="b">
            <a:normAutofit/>
          </a:bodyPr>
          <a:lstStyle>
            <a:lvl1pPr algn="l">
              <a:defRPr sz="3200">
                <a:solidFill>
                  <a:schemeClr val="bg1"/>
                </a:solidFill>
              </a:defRPr>
            </a:lvl1pPr>
          </a:lstStyle>
          <a:p>
            <a:r>
              <a:rPr lang="nl-NL"/>
              <a:t>Klik om een titel in te voegen</a:t>
            </a:r>
          </a:p>
        </p:txBody>
      </p:sp>
      <p:sp>
        <p:nvSpPr>
          <p:cNvPr id="19" name="object 7">
            <a:extLst>
              <a:ext uri="{FF2B5EF4-FFF2-40B4-BE49-F238E27FC236}">
                <a16:creationId xmlns:a16="http://schemas.microsoft.com/office/drawing/2014/main" id="{7B05F17A-E033-E848-89D8-64F889E4BD49}"/>
              </a:ext>
            </a:extLst>
          </p:cNvPr>
          <p:cNvSpPr/>
          <p:nvPr userDrawn="1"/>
        </p:nvSpPr>
        <p:spPr>
          <a:xfrm>
            <a:off x="10479943" y="449211"/>
            <a:ext cx="1118332" cy="1118332"/>
          </a:xfrm>
          <a:custGeom>
            <a:avLst/>
            <a:gdLst/>
            <a:ahLst/>
            <a:cxnLst/>
            <a:rect l="l" t="t" r="r" b="b"/>
            <a:pathLst>
              <a:path w="2124075" h="2124075">
                <a:moveTo>
                  <a:pt x="2123998" y="0"/>
                </a:moveTo>
                <a:lnTo>
                  <a:pt x="0" y="2123998"/>
                </a:lnTo>
                <a:lnTo>
                  <a:pt x="2123998" y="2123998"/>
                </a:lnTo>
                <a:lnTo>
                  <a:pt x="2123998" y="0"/>
                </a:lnTo>
                <a:close/>
              </a:path>
            </a:pathLst>
          </a:custGeom>
          <a:solidFill>
            <a:schemeClr val="accent2"/>
          </a:solidFill>
        </p:spPr>
        <p:txBody>
          <a:bodyPr wrap="square" lIns="0" tIns="0" rIns="0" bIns="0" rtlCol="0"/>
          <a:lstStyle/>
          <a:p>
            <a:endParaRPr/>
          </a:p>
        </p:txBody>
      </p:sp>
      <p:grpSp>
        <p:nvGrpSpPr>
          <p:cNvPr id="2" name="Groep 1">
            <a:extLst>
              <a:ext uri="{FF2B5EF4-FFF2-40B4-BE49-F238E27FC236}">
                <a16:creationId xmlns:a16="http://schemas.microsoft.com/office/drawing/2014/main" id="{B7343181-98F0-5342-956A-D0ADB7C432A9}"/>
              </a:ext>
            </a:extLst>
          </p:cNvPr>
          <p:cNvGrpSpPr/>
          <p:nvPr userDrawn="1"/>
        </p:nvGrpSpPr>
        <p:grpSpPr>
          <a:xfrm>
            <a:off x="10243254" y="449210"/>
            <a:ext cx="1355021" cy="489199"/>
            <a:chOff x="578325" y="5679205"/>
            <a:chExt cx="2101850" cy="758825"/>
          </a:xfrm>
        </p:grpSpPr>
        <p:sp>
          <p:nvSpPr>
            <p:cNvPr id="8" name="object 2">
              <a:extLst>
                <a:ext uri="{FF2B5EF4-FFF2-40B4-BE49-F238E27FC236}">
                  <a16:creationId xmlns:a16="http://schemas.microsoft.com/office/drawing/2014/main" id="{BB3D399E-C874-9642-9BE9-EE48AC452FDD}"/>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0" name="object 3">
              <a:extLst>
                <a:ext uri="{FF2B5EF4-FFF2-40B4-BE49-F238E27FC236}">
                  <a16:creationId xmlns:a16="http://schemas.microsoft.com/office/drawing/2014/main" id="{BBCF4205-7ECC-154E-8B44-45B6A669B4E2}"/>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11" name="Tijdelijke aanduiding voor tekst 3">
            <a:extLst>
              <a:ext uri="{FF2B5EF4-FFF2-40B4-BE49-F238E27FC236}">
                <a16:creationId xmlns:a16="http://schemas.microsoft.com/office/drawing/2014/main" id="{2235E3AD-E432-9B47-BF2D-A135C263A0A5}"/>
              </a:ext>
            </a:extLst>
          </p:cNvPr>
          <p:cNvSpPr>
            <a:spLocks noGrp="1"/>
          </p:cNvSpPr>
          <p:nvPr>
            <p:ph type="body" sz="quarter" idx="11" hasCustomPrompt="1"/>
          </p:nvPr>
        </p:nvSpPr>
        <p:spPr>
          <a:xfrm>
            <a:off x="687387" y="1957564"/>
            <a:ext cx="5307012"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
        <p:nvSpPr>
          <p:cNvPr id="12" name="Tijdelijke aanduiding voor tekst 3">
            <a:extLst>
              <a:ext uri="{FF2B5EF4-FFF2-40B4-BE49-F238E27FC236}">
                <a16:creationId xmlns:a16="http://schemas.microsoft.com/office/drawing/2014/main" id="{1A49C0B7-870D-964E-A096-8D27C31B3B90}"/>
              </a:ext>
            </a:extLst>
          </p:cNvPr>
          <p:cNvSpPr>
            <a:spLocks noGrp="1"/>
          </p:cNvSpPr>
          <p:nvPr>
            <p:ph type="body" sz="quarter" idx="12" hasCustomPrompt="1"/>
          </p:nvPr>
        </p:nvSpPr>
        <p:spPr>
          <a:xfrm>
            <a:off x="6291263" y="1957564"/>
            <a:ext cx="5307012"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Tree>
    <p:extLst>
      <p:ext uri="{BB962C8B-B14F-4D97-AF65-F5344CB8AC3E}">
        <p14:creationId xmlns:p14="http://schemas.microsoft.com/office/powerpoint/2010/main" val="22887490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kst en afbeelding (paars)">
    <p:spTree>
      <p:nvGrpSpPr>
        <p:cNvPr id="1" name=""/>
        <p:cNvGrpSpPr/>
        <p:nvPr/>
      </p:nvGrpSpPr>
      <p:grpSpPr>
        <a:xfrm>
          <a:off x="0" y="0"/>
          <a:ext cx="0" cy="0"/>
          <a:chOff x="0" y="0"/>
          <a:chExt cx="0" cy="0"/>
        </a:xfrm>
      </p:grpSpPr>
      <p:sp>
        <p:nvSpPr>
          <p:cNvPr id="7" name="object 4">
            <a:extLst>
              <a:ext uri="{FF2B5EF4-FFF2-40B4-BE49-F238E27FC236}">
                <a16:creationId xmlns:a16="http://schemas.microsoft.com/office/drawing/2014/main" id="{79336F3D-154D-8C42-8B6B-FDA60675F999}"/>
              </a:ext>
            </a:extLst>
          </p:cNvPr>
          <p:cNvSpPr/>
          <p:nvPr userDrawn="1"/>
        </p:nvSpPr>
        <p:spPr>
          <a:xfrm>
            <a:off x="0" y="449211"/>
            <a:ext cx="11598275" cy="111833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chemeClr val="accent3"/>
          </a:solidFill>
        </p:spPr>
        <p:txBody>
          <a:bodyPr wrap="square" lIns="0" tIns="0" rIns="0" bIns="0" rtlCol="0"/>
          <a:lstStyle/>
          <a:p>
            <a:endParaRPr/>
          </a:p>
        </p:txBody>
      </p:sp>
      <p:sp>
        <p:nvSpPr>
          <p:cNvPr id="14" name="Titel 1">
            <a:extLst>
              <a:ext uri="{FF2B5EF4-FFF2-40B4-BE49-F238E27FC236}">
                <a16:creationId xmlns:a16="http://schemas.microsoft.com/office/drawing/2014/main" id="{2459FF93-6A89-234A-9CBE-901F0953B73C}"/>
              </a:ext>
            </a:extLst>
          </p:cNvPr>
          <p:cNvSpPr>
            <a:spLocks noGrp="1"/>
          </p:cNvSpPr>
          <p:nvPr>
            <p:ph type="ctrTitle" hasCustomPrompt="1"/>
          </p:nvPr>
        </p:nvSpPr>
        <p:spPr>
          <a:xfrm>
            <a:off x="687585" y="772079"/>
            <a:ext cx="7862536" cy="522912"/>
          </a:xfrm>
        </p:spPr>
        <p:txBody>
          <a:bodyPr anchor="b">
            <a:normAutofit/>
          </a:bodyPr>
          <a:lstStyle>
            <a:lvl1pPr algn="l">
              <a:defRPr sz="3200">
                <a:solidFill>
                  <a:schemeClr val="bg1"/>
                </a:solidFill>
              </a:defRPr>
            </a:lvl1pPr>
          </a:lstStyle>
          <a:p>
            <a:r>
              <a:rPr lang="nl-NL"/>
              <a:t>Klik om een titel in te voegen</a:t>
            </a:r>
          </a:p>
        </p:txBody>
      </p:sp>
      <p:sp>
        <p:nvSpPr>
          <p:cNvPr id="6" name="Tijdelijke aanduiding voor afbeelding 3">
            <a:extLst>
              <a:ext uri="{FF2B5EF4-FFF2-40B4-BE49-F238E27FC236}">
                <a16:creationId xmlns:a16="http://schemas.microsoft.com/office/drawing/2014/main" id="{D60E0BDA-F293-4F44-945C-CE497E9AB806}"/>
              </a:ext>
            </a:extLst>
          </p:cNvPr>
          <p:cNvSpPr>
            <a:spLocks noGrp="1"/>
          </p:cNvSpPr>
          <p:nvPr>
            <p:ph type="pic" sz="quarter" idx="10" hasCustomPrompt="1"/>
          </p:nvPr>
        </p:nvSpPr>
        <p:spPr>
          <a:xfrm>
            <a:off x="5429130" y="1942339"/>
            <a:ext cx="6169145" cy="4143582"/>
          </a:xfrm>
        </p:spPr>
        <p:txBody>
          <a:bodyPr/>
          <a:lstStyle>
            <a:lvl1pPr marL="0" indent="0">
              <a:buNone/>
              <a:defRPr>
                <a:solidFill>
                  <a:schemeClr val="tx1"/>
                </a:solidFill>
              </a:defRPr>
            </a:lvl1pPr>
          </a:lstStyle>
          <a:p>
            <a:r>
              <a:rPr lang="nl-NL"/>
              <a:t>Klik op het pictogram om een afbeelding in te voegen</a:t>
            </a:r>
          </a:p>
        </p:txBody>
      </p:sp>
      <p:sp>
        <p:nvSpPr>
          <p:cNvPr id="12" name="object 7">
            <a:extLst>
              <a:ext uri="{FF2B5EF4-FFF2-40B4-BE49-F238E27FC236}">
                <a16:creationId xmlns:a16="http://schemas.microsoft.com/office/drawing/2014/main" id="{0259E4A9-8BF4-5D4A-BE40-53E042E710D9}"/>
              </a:ext>
            </a:extLst>
          </p:cNvPr>
          <p:cNvSpPr/>
          <p:nvPr userDrawn="1"/>
        </p:nvSpPr>
        <p:spPr>
          <a:xfrm>
            <a:off x="10479943" y="449211"/>
            <a:ext cx="1118332" cy="1118332"/>
          </a:xfrm>
          <a:custGeom>
            <a:avLst/>
            <a:gdLst/>
            <a:ahLst/>
            <a:cxnLst/>
            <a:rect l="l" t="t" r="r" b="b"/>
            <a:pathLst>
              <a:path w="2124075" h="2124075">
                <a:moveTo>
                  <a:pt x="2123998" y="0"/>
                </a:moveTo>
                <a:lnTo>
                  <a:pt x="0" y="2123998"/>
                </a:lnTo>
                <a:lnTo>
                  <a:pt x="2123998" y="2123998"/>
                </a:lnTo>
                <a:lnTo>
                  <a:pt x="2123998" y="0"/>
                </a:lnTo>
                <a:close/>
              </a:path>
            </a:pathLst>
          </a:custGeom>
          <a:solidFill>
            <a:schemeClr val="accent2"/>
          </a:solidFill>
        </p:spPr>
        <p:txBody>
          <a:bodyPr wrap="square" lIns="0" tIns="0" rIns="0" bIns="0" rtlCol="0"/>
          <a:lstStyle/>
          <a:p>
            <a:endParaRPr/>
          </a:p>
        </p:txBody>
      </p:sp>
      <p:grpSp>
        <p:nvGrpSpPr>
          <p:cNvPr id="17" name="Groep 16">
            <a:extLst>
              <a:ext uri="{FF2B5EF4-FFF2-40B4-BE49-F238E27FC236}">
                <a16:creationId xmlns:a16="http://schemas.microsoft.com/office/drawing/2014/main" id="{2873A4F4-791B-A644-A151-7C43B34610B0}"/>
              </a:ext>
            </a:extLst>
          </p:cNvPr>
          <p:cNvGrpSpPr/>
          <p:nvPr userDrawn="1"/>
        </p:nvGrpSpPr>
        <p:grpSpPr>
          <a:xfrm>
            <a:off x="10243254" y="449210"/>
            <a:ext cx="1355021" cy="489199"/>
            <a:chOff x="578325" y="5679205"/>
            <a:chExt cx="2101850" cy="758825"/>
          </a:xfrm>
        </p:grpSpPr>
        <p:sp>
          <p:nvSpPr>
            <p:cNvPr id="18" name="object 2">
              <a:extLst>
                <a:ext uri="{FF2B5EF4-FFF2-40B4-BE49-F238E27FC236}">
                  <a16:creationId xmlns:a16="http://schemas.microsoft.com/office/drawing/2014/main" id="{C4C53E36-10E2-D349-BC31-A09CAAC60E0C}"/>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9" name="object 3">
              <a:extLst>
                <a:ext uri="{FF2B5EF4-FFF2-40B4-BE49-F238E27FC236}">
                  <a16:creationId xmlns:a16="http://schemas.microsoft.com/office/drawing/2014/main" id="{65030DAE-8934-3946-9061-B44E68BEC54C}"/>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10" name="Tijdelijke aanduiding voor tekst 3">
            <a:extLst>
              <a:ext uri="{FF2B5EF4-FFF2-40B4-BE49-F238E27FC236}">
                <a16:creationId xmlns:a16="http://schemas.microsoft.com/office/drawing/2014/main" id="{B36BF0F0-71EE-1240-B35A-2FE78FCCECA8}"/>
              </a:ext>
            </a:extLst>
          </p:cNvPr>
          <p:cNvSpPr>
            <a:spLocks noGrp="1"/>
          </p:cNvSpPr>
          <p:nvPr>
            <p:ph type="body" sz="quarter" idx="11" hasCustomPrompt="1"/>
          </p:nvPr>
        </p:nvSpPr>
        <p:spPr>
          <a:xfrm>
            <a:off x="687387" y="1957564"/>
            <a:ext cx="4590291"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Tree>
    <p:extLst>
      <p:ext uri="{BB962C8B-B14F-4D97-AF65-F5344CB8AC3E}">
        <p14:creationId xmlns:p14="http://schemas.microsoft.com/office/powerpoint/2010/main" val="18536066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el/ tussenpagina (diepblauw)">
    <p:spTree>
      <p:nvGrpSpPr>
        <p:cNvPr id="1" name=""/>
        <p:cNvGrpSpPr/>
        <p:nvPr/>
      </p:nvGrpSpPr>
      <p:grpSpPr>
        <a:xfrm>
          <a:off x="0" y="0"/>
          <a:ext cx="0" cy="0"/>
          <a:chOff x="0" y="0"/>
          <a:chExt cx="0" cy="0"/>
        </a:xfrm>
      </p:grpSpPr>
      <p:sp>
        <p:nvSpPr>
          <p:cNvPr id="10" name="object 4">
            <a:extLst>
              <a:ext uri="{FF2B5EF4-FFF2-40B4-BE49-F238E27FC236}">
                <a16:creationId xmlns:a16="http://schemas.microsoft.com/office/drawing/2014/main" id="{E29D32E7-13A6-AE41-B27B-9F4B0FDF71ED}"/>
              </a:ext>
            </a:extLst>
          </p:cNvPr>
          <p:cNvSpPr/>
          <p:nvPr userDrawn="1"/>
        </p:nvSpPr>
        <p:spPr>
          <a:xfrm>
            <a:off x="667657" y="580571"/>
            <a:ext cx="11538857" cy="565989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chemeClr val="accent2"/>
          </a:solidFill>
        </p:spPr>
        <p:txBody>
          <a:bodyPr wrap="square" lIns="0" tIns="0" rIns="0" bIns="0" rtlCol="0"/>
          <a:lstStyle/>
          <a:p>
            <a:endParaRPr/>
          </a:p>
        </p:txBody>
      </p:sp>
      <p:sp>
        <p:nvSpPr>
          <p:cNvPr id="15" name="Titel 1">
            <a:extLst>
              <a:ext uri="{FF2B5EF4-FFF2-40B4-BE49-F238E27FC236}">
                <a16:creationId xmlns:a16="http://schemas.microsoft.com/office/drawing/2014/main" id="{4AE61B2C-935E-B045-8E6C-9345FA8ED098}"/>
              </a:ext>
            </a:extLst>
          </p:cNvPr>
          <p:cNvSpPr>
            <a:spLocks noGrp="1"/>
          </p:cNvSpPr>
          <p:nvPr>
            <p:ph type="ctrTitle" hasCustomPrompt="1"/>
          </p:nvPr>
        </p:nvSpPr>
        <p:spPr>
          <a:xfrm>
            <a:off x="1634077" y="1294787"/>
            <a:ext cx="7862536" cy="701608"/>
          </a:xfrm>
        </p:spPr>
        <p:txBody>
          <a:bodyPr anchor="b">
            <a:normAutofit/>
          </a:bodyPr>
          <a:lstStyle>
            <a:lvl1pPr algn="l">
              <a:defRPr sz="4000" b="1">
                <a:solidFill>
                  <a:schemeClr val="bg1"/>
                </a:solidFill>
              </a:defRPr>
            </a:lvl1pPr>
          </a:lstStyle>
          <a:p>
            <a:r>
              <a:rPr lang="nl-NL"/>
              <a:t>Klik om de subtitel in te voegen</a:t>
            </a:r>
          </a:p>
        </p:txBody>
      </p:sp>
      <p:sp>
        <p:nvSpPr>
          <p:cNvPr id="17" name="object 7">
            <a:extLst>
              <a:ext uri="{FF2B5EF4-FFF2-40B4-BE49-F238E27FC236}">
                <a16:creationId xmlns:a16="http://schemas.microsoft.com/office/drawing/2014/main" id="{6E79E281-6393-5A49-B805-483DB87F2837}"/>
              </a:ext>
            </a:extLst>
          </p:cNvPr>
          <p:cNvSpPr/>
          <p:nvPr userDrawn="1"/>
        </p:nvSpPr>
        <p:spPr>
          <a:xfrm rot="5400000">
            <a:off x="650640" y="5165518"/>
            <a:ext cx="1091961" cy="1086956"/>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18" name="Afbeelding 17" descr="Afbeelding met tekening&#10;&#10;Automatisch gegenereerde beschrijving">
            <a:extLst>
              <a:ext uri="{FF2B5EF4-FFF2-40B4-BE49-F238E27FC236}">
                <a16:creationId xmlns:a16="http://schemas.microsoft.com/office/drawing/2014/main" id="{1D829A20-2BFF-9042-8FF3-E135FD22AC49}"/>
              </a:ext>
            </a:extLst>
          </p:cNvPr>
          <p:cNvPicPr>
            <a:picLocks noChangeAspect="1"/>
          </p:cNvPicPr>
          <p:nvPr userDrawn="1"/>
        </p:nvPicPr>
        <p:blipFill>
          <a:blip r:embed="rId2"/>
          <a:stretch>
            <a:fillRect/>
          </a:stretch>
        </p:blipFill>
        <p:spPr>
          <a:xfrm>
            <a:off x="1218922" y="5732641"/>
            <a:ext cx="1409190" cy="509034"/>
          </a:xfrm>
          <a:prstGeom prst="rect">
            <a:avLst/>
          </a:prstGeom>
        </p:spPr>
      </p:pic>
      <p:sp>
        <p:nvSpPr>
          <p:cNvPr id="12" name="object 5">
            <a:extLst>
              <a:ext uri="{FF2B5EF4-FFF2-40B4-BE49-F238E27FC236}">
                <a16:creationId xmlns:a16="http://schemas.microsoft.com/office/drawing/2014/main" id="{ED553707-7F2C-934D-9B10-64881CE6149E}"/>
              </a:ext>
            </a:extLst>
          </p:cNvPr>
          <p:cNvSpPr/>
          <p:nvPr userDrawn="1"/>
        </p:nvSpPr>
        <p:spPr>
          <a:xfrm>
            <a:off x="11742234" y="580572"/>
            <a:ext cx="478794" cy="5659892"/>
          </a:xfrm>
          <a:custGeom>
            <a:avLst/>
            <a:gdLst/>
            <a:ahLst/>
            <a:cxnLst/>
            <a:rect l="l" t="t" r="r" b="b"/>
            <a:pathLst>
              <a:path w="7273290" h="5859780">
                <a:moveTo>
                  <a:pt x="0" y="5859233"/>
                </a:moveTo>
                <a:lnTo>
                  <a:pt x="7273201" y="5859233"/>
                </a:lnTo>
                <a:lnTo>
                  <a:pt x="7273201" y="0"/>
                </a:lnTo>
                <a:lnTo>
                  <a:pt x="0" y="0"/>
                </a:lnTo>
                <a:lnTo>
                  <a:pt x="0" y="5859233"/>
                </a:lnTo>
                <a:close/>
              </a:path>
            </a:pathLst>
          </a:custGeom>
          <a:solidFill>
            <a:schemeClr val="accent1"/>
          </a:solidFill>
        </p:spPr>
        <p:txBody>
          <a:bodyPr wrap="square" lIns="0" tIns="0" rIns="0" bIns="0" rtlCol="0"/>
          <a:lstStyle/>
          <a:p>
            <a:endParaRPr/>
          </a:p>
        </p:txBody>
      </p:sp>
    </p:spTree>
    <p:extLst>
      <p:ext uri="{BB962C8B-B14F-4D97-AF65-F5344CB8AC3E}">
        <p14:creationId xmlns:p14="http://schemas.microsoft.com/office/powerpoint/2010/main" val="9821473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kst (diepblauw)">
    <p:spTree>
      <p:nvGrpSpPr>
        <p:cNvPr id="1" name=""/>
        <p:cNvGrpSpPr/>
        <p:nvPr/>
      </p:nvGrpSpPr>
      <p:grpSpPr>
        <a:xfrm>
          <a:off x="0" y="0"/>
          <a:ext cx="0" cy="0"/>
          <a:chOff x="0" y="0"/>
          <a:chExt cx="0" cy="0"/>
        </a:xfrm>
      </p:grpSpPr>
      <p:sp>
        <p:nvSpPr>
          <p:cNvPr id="18" name="object 4">
            <a:extLst>
              <a:ext uri="{FF2B5EF4-FFF2-40B4-BE49-F238E27FC236}">
                <a16:creationId xmlns:a16="http://schemas.microsoft.com/office/drawing/2014/main" id="{CDC0255F-43CB-8E4B-AEE4-A0B59D7B5EF2}"/>
              </a:ext>
            </a:extLst>
          </p:cNvPr>
          <p:cNvSpPr/>
          <p:nvPr userDrawn="1"/>
        </p:nvSpPr>
        <p:spPr>
          <a:xfrm>
            <a:off x="-19927" y="449211"/>
            <a:ext cx="11618202" cy="111833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chemeClr val="accent2"/>
          </a:solidFill>
        </p:spPr>
        <p:txBody>
          <a:bodyPr wrap="square" lIns="0" tIns="0" rIns="0" bIns="0" rtlCol="0"/>
          <a:lstStyle/>
          <a:p>
            <a:endParaRPr/>
          </a:p>
        </p:txBody>
      </p:sp>
      <p:sp>
        <p:nvSpPr>
          <p:cNvPr id="14" name="Titel 1">
            <a:extLst>
              <a:ext uri="{FF2B5EF4-FFF2-40B4-BE49-F238E27FC236}">
                <a16:creationId xmlns:a16="http://schemas.microsoft.com/office/drawing/2014/main" id="{2459FF93-6A89-234A-9CBE-901F0953B73C}"/>
              </a:ext>
            </a:extLst>
          </p:cNvPr>
          <p:cNvSpPr>
            <a:spLocks noGrp="1"/>
          </p:cNvSpPr>
          <p:nvPr>
            <p:ph type="ctrTitle" hasCustomPrompt="1"/>
          </p:nvPr>
        </p:nvSpPr>
        <p:spPr>
          <a:xfrm>
            <a:off x="687584" y="763411"/>
            <a:ext cx="7862536" cy="522912"/>
          </a:xfrm>
        </p:spPr>
        <p:txBody>
          <a:bodyPr anchor="b">
            <a:normAutofit/>
          </a:bodyPr>
          <a:lstStyle>
            <a:lvl1pPr algn="l">
              <a:defRPr sz="3200">
                <a:solidFill>
                  <a:schemeClr val="bg1"/>
                </a:solidFill>
              </a:defRPr>
            </a:lvl1pPr>
          </a:lstStyle>
          <a:p>
            <a:r>
              <a:rPr lang="nl-NL"/>
              <a:t>Klik om een titel in te voegen</a:t>
            </a:r>
          </a:p>
        </p:txBody>
      </p:sp>
      <p:sp>
        <p:nvSpPr>
          <p:cNvPr id="19" name="object 7">
            <a:extLst>
              <a:ext uri="{FF2B5EF4-FFF2-40B4-BE49-F238E27FC236}">
                <a16:creationId xmlns:a16="http://schemas.microsoft.com/office/drawing/2014/main" id="{7B05F17A-E033-E848-89D8-64F889E4BD49}"/>
              </a:ext>
            </a:extLst>
          </p:cNvPr>
          <p:cNvSpPr/>
          <p:nvPr userDrawn="1"/>
        </p:nvSpPr>
        <p:spPr>
          <a:xfrm>
            <a:off x="10479943" y="449211"/>
            <a:ext cx="1118332" cy="1118332"/>
          </a:xfrm>
          <a:custGeom>
            <a:avLst/>
            <a:gdLst/>
            <a:ahLst/>
            <a:cxnLst/>
            <a:rect l="l" t="t" r="r" b="b"/>
            <a:pathLst>
              <a:path w="2124075" h="2124075">
                <a:moveTo>
                  <a:pt x="2123998" y="0"/>
                </a:moveTo>
                <a:lnTo>
                  <a:pt x="0" y="2123998"/>
                </a:lnTo>
                <a:lnTo>
                  <a:pt x="2123998" y="2123998"/>
                </a:lnTo>
                <a:lnTo>
                  <a:pt x="2123998" y="0"/>
                </a:lnTo>
                <a:close/>
              </a:path>
            </a:pathLst>
          </a:custGeom>
          <a:solidFill>
            <a:schemeClr val="accent1"/>
          </a:solidFill>
        </p:spPr>
        <p:txBody>
          <a:bodyPr wrap="square" lIns="0" tIns="0" rIns="0" bIns="0" rtlCol="0"/>
          <a:lstStyle/>
          <a:p>
            <a:endParaRPr/>
          </a:p>
        </p:txBody>
      </p:sp>
      <p:grpSp>
        <p:nvGrpSpPr>
          <p:cNvPr id="2" name="Groep 1">
            <a:extLst>
              <a:ext uri="{FF2B5EF4-FFF2-40B4-BE49-F238E27FC236}">
                <a16:creationId xmlns:a16="http://schemas.microsoft.com/office/drawing/2014/main" id="{B7343181-98F0-5342-956A-D0ADB7C432A9}"/>
              </a:ext>
            </a:extLst>
          </p:cNvPr>
          <p:cNvGrpSpPr/>
          <p:nvPr userDrawn="1"/>
        </p:nvGrpSpPr>
        <p:grpSpPr>
          <a:xfrm>
            <a:off x="10243254" y="449210"/>
            <a:ext cx="1355021" cy="489199"/>
            <a:chOff x="578325" y="5679205"/>
            <a:chExt cx="2101850" cy="758825"/>
          </a:xfrm>
        </p:grpSpPr>
        <p:sp>
          <p:nvSpPr>
            <p:cNvPr id="8" name="object 2">
              <a:extLst>
                <a:ext uri="{FF2B5EF4-FFF2-40B4-BE49-F238E27FC236}">
                  <a16:creationId xmlns:a16="http://schemas.microsoft.com/office/drawing/2014/main" id="{BB3D399E-C874-9642-9BE9-EE48AC452FDD}"/>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0" name="object 3">
              <a:extLst>
                <a:ext uri="{FF2B5EF4-FFF2-40B4-BE49-F238E27FC236}">
                  <a16:creationId xmlns:a16="http://schemas.microsoft.com/office/drawing/2014/main" id="{BBCF4205-7ECC-154E-8B44-45B6A669B4E2}"/>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11" name="Tijdelijke aanduiding voor tekst 3">
            <a:extLst>
              <a:ext uri="{FF2B5EF4-FFF2-40B4-BE49-F238E27FC236}">
                <a16:creationId xmlns:a16="http://schemas.microsoft.com/office/drawing/2014/main" id="{279FD4FF-E2D8-6641-AF15-E1242F0BEFB4}"/>
              </a:ext>
            </a:extLst>
          </p:cNvPr>
          <p:cNvSpPr>
            <a:spLocks noGrp="1"/>
          </p:cNvSpPr>
          <p:nvPr>
            <p:ph type="body" sz="quarter" idx="11" hasCustomPrompt="1"/>
          </p:nvPr>
        </p:nvSpPr>
        <p:spPr>
          <a:xfrm>
            <a:off x="687387" y="1957564"/>
            <a:ext cx="5307012"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
        <p:nvSpPr>
          <p:cNvPr id="12" name="Tijdelijke aanduiding voor tekst 3">
            <a:extLst>
              <a:ext uri="{FF2B5EF4-FFF2-40B4-BE49-F238E27FC236}">
                <a16:creationId xmlns:a16="http://schemas.microsoft.com/office/drawing/2014/main" id="{5D425951-ECB6-7B48-B834-DF949EC3524A}"/>
              </a:ext>
            </a:extLst>
          </p:cNvPr>
          <p:cNvSpPr>
            <a:spLocks noGrp="1"/>
          </p:cNvSpPr>
          <p:nvPr>
            <p:ph type="body" sz="quarter" idx="12" hasCustomPrompt="1"/>
          </p:nvPr>
        </p:nvSpPr>
        <p:spPr>
          <a:xfrm>
            <a:off x="6291263" y="1957564"/>
            <a:ext cx="5307012"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Tree>
    <p:extLst>
      <p:ext uri="{BB962C8B-B14F-4D97-AF65-F5344CB8AC3E}">
        <p14:creationId xmlns:p14="http://schemas.microsoft.com/office/powerpoint/2010/main" val="16888598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kst en afbeelding (diepblauw)">
    <p:spTree>
      <p:nvGrpSpPr>
        <p:cNvPr id="1" name=""/>
        <p:cNvGrpSpPr/>
        <p:nvPr/>
      </p:nvGrpSpPr>
      <p:grpSpPr>
        <a:xfrm>
          <a:off x="0" y="0"/>
          <a:ext cx="0" cy="0"/>
          <a:chOff x="0" y="0"/>
          <a:chExt cx="0" cy="0"/>
        </a:xfrm>
      </p:grpSpPr>
      <p:sp>
        <p:nvSpPr>
          <p:cNvPr id="7" name="object 4">
            <a:extLst>
              <a:ext uri="{FF2B5EF4-FFF2-40B4-BE49-F238E27FC236}">
                <a16:creationId xmlns:a16="http://schemas.microsoft.com/office/drawing/2014/main" id="{79336F3D-154D-8C42-8B6B-FDA60675F999}"/>
              </a:ext>
            </a:extLst>
          </p:cNvPr>
          <p:cNvSpPr/>
          <p:nvPr userDrawn="1"/>
        </p:nvSpPr>
        <p:spPr>
          <a:xfrm>
            <a:off x="0" y="449211"/>
            <a:ext cx="11598275" cy="111833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64A8"/>
          </a:solidFill>
        </p:spPr>
        <p:txBody>
          <a:bodyPr wrap="square" lIns="0" tIns="0" rIns="0" bIns="0" rtlCol="0"/>
          <a:lstStyle/>
          <a:p>
            <a:endParaRPr/>
          </a:p>
        </p:txBody>
      </p:sp>
      <p:sp>
        <p:nvSpPr>
          <p:cNvPr id="14" name="Titel 1">
            <a:extLst>
              <a:ext uri="{FF2B5EF4-FFF2-40B4-BE49-F238E27FC236}">
                <a16:creationId xmlns:a16="http://schemas.microsoft.com/office/drawing/2014/main" id="{2459FF93-6A89-234A-9CBE-901F0953B73C}"/>
              </a:ext>
            </a:extLst>
          </p:cNvPr>
          <p:cNvSpPr>
            <a:spLocks noGrp="1"/>
          </p:cNvSpPr>
          <p:nvPr>
            <p:ph type="ctrTitle" hasCustomPrompt="1"/>
          </p:nvPr>
        </p:nvSpPr>
        <p:spPr>
          <a:xfrm>
            <a:off x="687585" y="772079"/>
            <a:ext cx="7862536" cy="522912"/>
          </a:xfrm>
        </p:spPr>
        <p:txBody>
          <a:bodyPr anchor="b">
            <a:normAutofit/>
          </a:bodyPr>
          <a:lstStyle>
            <a:lvl1pPr algn="l">
              <a:defRPr sz="3200">
                <a:solidFill>
                  <a:schemeClr val="bg1"/>
                </a:solidFill>
              </a:defRPr>
            </a:lvl1pPr>
          </a:lstStyle>
          <a:p>
            <a:r>
              <a:rPr lang="nl-NL"/>
              <a:t>Klik om titel in te voegen</a:t>
            </a:r>
          </a:p>
        </p:txBody>
      </p:sp>
      <p:sp>
        <p:nvSpPr>
          <p:cNvPr id="6" name="Tijdelijke aanduiding voor afbeelding 3">
            <a:extLst>
              <a:ext uri="{FF2B5EF4-FFF2-40B4-BE49-F238E27FC236}">
                <a16:creationId xmlns:a16="http://schemas.microsoft.com/office/drawing/2014/main" id="{D60E0BDA-F293-4F44-945C-CE497E9AB806}"/>
              </a:ext>
            </a:extLst>
          </p:cNvPr>
          <p:cNvSpPr>
            <a:spLocks noGrp="1"/>
          </p:cNvSpPr>
          <p:nvPr>
            <p:ph type="pic" sz="quarter" idx="10" hasCustomPrompt="1"/>
          </p:nvPr>
        </p:nvSpPr>
        <p:spPr>
          <a:xfrm>
            <a:off x="5429130" y="1942339"/>
            <a:ext cx="6169145" cy="4143582"/>
          </a:xfrm>
        </p:spPr>
        <p:txBody>
          <a:bodyPr/>
          <a:lstStyle>
            <a:lvl1pPr marL="0" indent="0">
              <a:buNone/>
              <a:defRPr>
                <a:solidFill>
                  <a:schemeClr val="tx1"/>
                </a:solidFill>
              </a:defRPr>
            </a:lvl1pPr>
          </a:lstStyle>
          <a:p>
            <a:r>
              <a:rPr lang="nl-NL"/>
              <a:t>Klik op het pictogram om een afbeelding in te voegen</a:t>
            </a:r>
          </a:p>
        </p:txBody>
      </p:sp>
      <p:sp>
        <p:nvSpPr>
          <p:cNvPr id="12" name="object 7">
            <a:extLst>
              <a:ext uri="{FF2B5EF4-FFF2-40B4-BE49-F238E27FC236}">
                <a16:creationId xmlns:a16="http://schemas.microsoft.com/office/drawing/2014/main" id="{0259E4A9-8BF4-5D4A-BE40-53E042E710D9}"/>
              </a:ext>
            </a:extLst>
          </p:cNvPr>
          <p:cNvSpPr/>
          <p:nvPr userDrawn="1"/>
        </p:nvSpPr>
        <p:spPr>
          <a:xfrm>
            <a:off x="10479943" y="449211"/>
            <a:ext cx="1118332" cy="1118332"/>
          </a:xfrm>
          <a:custGeom>
            <a:avLst/>
            <a:gdLst/>
            <a:ahLst/>
            <a:cxnLst/>
            <a:rect l="l" t="t" r="r" b="b"/>
            <a:pathLst>
              <a:path w="2124075" h="2124075">
                <a:moveTo>
                  <a:pt x="2123998" y="0"/>
                </a:moveTo>
                <a:lnTo>
                  <a:pt x="0" y="2123998"/>
                </a:lnTo>
                <a:lnTo>
                  <a:pt x="2123998" y="2123998"/>
                </a:lnTo>
                <a:lnTo>
                  <a:pt x="2123998" y="0"/>
                </a:lnTo>
                <a:close/>
              </a:path>
            </a:pathLst>
          </a:custGeom>
          <a:solidFill>
            <a:schemeClr val="accent1"/>
          </a:solidFill>
        </p:spPr>
        <p:txBody>
          <a:bodyPr wrap="square" lIns="0" tIns="0" rIns="0" bIns="0" rtlCol="0"/>
          <a:lstStyle/>
          <a:p>
            <a:endParaRPr/>
          </a:p>
        </p:txBody>
      </p:sp>
      <p:grpSp>
        <p:nvGrpSpPr>
          <p:cNvPr id="17" name="Groep 16">
            <a:extLst>
              <a:ext uri="{FF2B5EF4-FFF2-40B4-BE49-F238E27FC236}">
                <a16:creationId xmlns:a16="http://schemas.microsoft.com/office/drawing/2014/main" id="{2873A4F4-791B-A644-A151-7C43B34610B0}"/>
              </a:ext>
            </a:extLst>
          </p:cNvPr>
          <p:cNvGrpSpPr/>
          <p:nvPr userDrawn="1"/>
        </p:nvGrpSpPr>
        <p:grpSpPr>
          <a:xfrm>
            <a:off x="10243254" y="449210"/>
            <a:ext cx="1355021" cy="489199"/>
            <a:chOff x="578325" y="5679205"/>
            <a:chExt cx="2101850" cy="758825"/>
          </a:xfrm>
        </p:grpSpPr>
        <p:sp>
          <p:nvSpPr>
            <p:cNvPr id="18" name="object 2">
              <a:extLst>
                <a:ext uri="{FF2B5EF4-FFF2-40B4-BE49-F238E27FC236}">
                  <a16:creationId xmlns:a16="http://schemas.microsoft.com/office/drawing/2014/main" id="{C4C53E36-10E2-D349-BC31-A09CAAC60E0C}"/>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9" name="object 3">
              <a:extLst>
                <a:ext uri="{FF2B5EF4-FFF2-40B4-BE49-F238E27FC236}">
                  <a16:creationId xmlns:a16="http://schemas.microsoft.com/office/drawing/2014/main" id="{65030DAE-8934-3946-9061-B44E68BEC54C}"/>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10" name="Tijdelijke aanduiding voor tekst 3">
            <a:extLst>
              <a:ext uri="{FF2B5EF4-FFF2-40B4-BE49-F238E27FC236}">
                <a16:creationId xmlns:a16="http://schemas.microsoft.com/office/drawing/2014/main" id="{B3C583DD-8D69-9B47-B900-85EABF4FB57A}"/>
              </a:ext>
            </a:extLst>
          </p:cNvPr>
          <p:cNvSpPr>
            <a:spLocks noGrp="1"/>
          </p:cNvSpPr>
          <p:nvPr>
            <p:ph type="body" sz="quarter" idx="11" hasCustomPrompt="1"/>
          </p:nvPr>
        </p:nvSpPr>
        <p:spPr>
          <a:xfrm>
            <a:off x="687387" y="1957564"/>
            <a:ext cx="4600230"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Tree>
    <p:extLst>
      <p:ext uri="{BB962C8B-B14F-4D97-AF65-F5344CB8AC3E}">
        <p14:creationId xmlns:p14="http://schemas.microsoft.com/office/powerpoint/2010/main" val="23818947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9" name="Tijdelijke aanduiding voor media 3">
            <a:extLst>
              <a:ext uri="{FF2B5EF4-FFF2-40B4-BE49-F238E27FC236}">
                <a16:creationId xmlns:a16="http://schemas.microsoft.com/office/drawing/2014/main" id="{45633CB3-B297-CF48-82FF-941936327846}"/>
              </a:ext>
            </a:extLst>
          </p:cNvPr>
          <p:cNvSpPr>
            <a:spLocks noGrp="1"/>
          </p:cNvSpPr>
          <p:nvPr>
            <p:ph type="media" sz="quarter" idx="10" hasCustomPrompt="1"/>
          </p:nvPr>
        </p:nvSpPr>
        <p:spPr>
          <a:xfrm>
            <a:off x="0" y="0"/>
            <a:ext cx="12192000" cy="6858000"/>
          </a:xfrm>
        </p:spPr>
        <p:txBody>
          <a:bodyPr/>
          <a:lstStyle>
            <a:lvl1pPr marL="0" indent="0">
              <a:buNone/>
              <a:defRPr>
                <a:solidFill>
                  <a:schemeClr val="tx1"/>
                </a:solidFill>
              </a:defRPr>
            </a:lvl1pPr>
          </a:lstStyle>
          <a:p>
            <a:r>
              <a:rPr lang="nl-NL"/>
              <a:t>Klik op het pictogram om een video in te voegen. </a:t>
            </a:r>
          </a:p>
          <a:p>
            <a:r>
              <a:rPr lang="nl-NL"/>
              <a:t>Wil je een video van YouTube invoegen? Klik dan in het menu van PowerPoint op invoegen &gt; video &gt; onlinefilm</a:t>
            </a:r>
          </a:p>
        </p:txBody>
      </p:sp>
      <p:sp>
        <p:nvSpPr>
          <p:cNvPr id="11" name="Tijdelijke aanduiding voor tekst 5">
            <a:extLst>
              <a:ext uri="{FF2B5EF4-FFF2-40B4-BE49-F238E27FC236}">
                <a16:creationId xmlns:a16="http://schemas.microsoft.com/office/drawing/2014/main" id="{1BC6FB62-3773-6943-9E21-6B95EEF68F43}"/>
              </a:ext>
            </a:extLst>
          </p:cNvPr>
          <p:cNvSpPr>
            <a:spLocks noGrp="1"/>
          </p:cNvSpPr>
          <p:nvPr>
            <p:ph type="body" sz="quarter" idx="12" hasCustomPrompt="1"/>
          </p:nvPr>
        </p:nvSpPr>
        <p:spPr>
          <a:xfrm>
            <a:off x="8262426" y="6295630"/>
            <a:ext cx="3549650" cy="264886"/>
          </a:xfrm>
        </p:spPr>
        <p:txBody>
          <a:bodyPr>
            <a:normAutofit/>
          </a:bodyPr>
          <a:lstStyle>
            <a:lvl1pPr marL="0" indent="0" algn="r">
              <a:buNone/>
              <a:defRPr sz="1400">
                <a:solidFill>
                  <a:schemeClr val="bg1"/>
                </a:solidFill>
              </a:defRPr>
            </a:lvl1pPr>
          </a:lstStyle>
          <a:p>
            <a:pPr lvl="0"/>
            <a:r>
              <a:rPr lang="nl-NL"/>
              <a:t>Klik om de titel van de video te bewerken</a:t>
            </a:r>
          </a:p>
        </p:txBody>
      </p:sp>
    </p:spTree>
    <p:extLst>
      <p:ext uri="{BB962C8B-B14F-4D97-AF65-F5344CB8AC3E}">
        <p14:creationId xmlns:p14="http://schemas.microsoft.com/office/powerpoint/2010/main" val="21064503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ideo - Dit is JINC">
    <p:spTree>
      <p:nvGrpSpPr>
        <p:cNvPr id="1" name=""/>
        <p:cNvGrpSpPr/>
        <p:nvPr/>
      </p:nvGrpSpPr>
      <p:grpSpPr>
        <a:xfrm>
          <a:off x="0" y="0"/>
          <a:ext cx="0" cy="0"/>
          <a:chOff x="0" y="0"/>
          <a:chExt cx="0" cy="0"/>
        </a:xfrm>
      </p:grpSpPr>
      <p:pic>
        <p:nvPicPr>
          <p:cNvPr id="2" name="Onlinemedia 1" descr="Dit is JINC">
            <a:hlinkClick r:id="" action="ppaction://media"/>
            <a:extLst>
              <a:ext uri="{FF2B5EF4-FFF2-40B4-BE49-F238E27FC236}">
                <a16:creationId xmlns:a16="http://schemas.microsoft.com/office/drawing/2014/main" id="{F4538578-3CB3-D14D-993B-606EC7863DAB}"/>
              </a:ext>
            </a:extLst>
          </p:cNvPr>
          <p:cNvPicPr>
            <a:picLocks noRot="1" noChangeAspect="1"/>
          </p:cNvPicPr>
          <p:nvPr userDrawn="1">
            <a:videoFile r:link="rId1"/>
          </p:nvPr>
        </p:nvPicPr>
        <p:blipFill>
          <a:blip r:embed="rId3"/>
          <a:stretch>
            <a:fillRect/>
          </a:stretch>
        </p:blipFill>
        <p:spPr>
          <a:xfrm>
            <a:off x="0" y="0"/>
            <a:ext cx="12192000" cy="6858000"/>
          </a:xfrm>
          <a:prstGeom prst="rect">
            <a:avLst/>
          </a:prstGeom>
        </p:spPr>
      </p:pic>
      <p:sp>
        <p:nvSpPr>
          <p:cNvPr id="11" name="Tijdelijke aanduiding voor tekst 5">
            <a:extLst>
              <a:ext uri="{FF2B5EF4-FFF2-40B4-BE49-F238E27FC236}">
                <a16:creationId xmlns:a16="http://schemas.microsoft.com/office/drawing/2014/main" id="{B59D8B94-2F20-1D40-9763-116045CBABEA}"/>
              </a:ext>
            </a:extLst>
          </p:cNvPr>
          <p:cNvSpPr>
            <a:spLocks noGrp="1"/>
          </p:cNvSpPr>
          <p:nvPr>
            <p:ph type="body" sz="quarter" idx="12" hasCustomPrompt="1"/>
          </p:nvPr>
        </p:nvSpPr>
        <p:spPr>
          <a:xfrm>
            <a:off x="8212731" y="6325448"/>
            <a:ext cx="3549650" cy="264886"/>
          </a:xfrm>
        </p:spPr>
        <p:txBody>
          <a:bodyPr>
            <a:normAutofit/>
          </a:bodyPr>
          <a:lstStyle>
            <a:lvl1pPr marL="0" indent="0" algn="r">
              <a:buNone/>
              <a:defRPr sz="1400">
                <a:solidFill>
                  <a:schemeClr val="bg1"/>
                </a:solidFill>
              </a:defRPr>
            </a:lvl1pPr>
          </a:lstStyle>
          <a:p>
            <a:pPr lvl="0"/>
            <a:r>
              <a:rPr lang="nl-NL"/>
              <a:t>Dit is JINC</a:t>
            </a:r>
          </a:p>
        </p:txBody>
      </p:sp>
    </p:spTree>
    <p:extLst>
      <p:ext uri="{BB962C8B-B14F-4D97-AF65-F5344CB8AC3E}">
        <p14:creationId xmlns:p14="http://schemas.microsoft.com/office/powerpoint/2010/main" val="4224273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12" name="object 4">
            <a:extLst>
              <a:ext uri="{FF2B5EF4-FFF2-40B4-BE49-F238E27FC236}">
                <a16:creationId xmlns:a16="http://schemas.microsoft.com/office/drawing/2014/main" id="{D71DBC53-FD4E-454E-927E-2C183C828C06}"/>
              </a:ext>
            </a:extLst>
          </p:cNvPr>
          <p:cNvSpPr/>
          <p:nvPr userDrawn="1"/>
        </p:nvSpPr>
        <p:spPr>
          <a:xfrm>
            <a:off x="667657" y="580571"/>
            <a:ext cx="11524343" cy="565989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64A8"/>
          </a:solidFill>
        </p:spPr>
        <p:txBody>
          <a:bodyPr wrap="square" lIns="0" tIns="0" rIns="0" bIns="0" rtlCol="0"/>
          <a:lstStyle/>
          <a:p>
            <a:endParaRPr/>
          </a:p>
        </p:txBody>
      </p:sp>
      <p:sp>
        <p:nvSpPr>
          <p:cNvPr id="2" name="Tekstvak 1">
            <a:extLst>
              <a:ext uri="{FF2B5EF4-FFF2-40B4-BE49-F238E27FC236}">
                <a16:creationId xmlns:a16="http://schemas.microsoft.com/office/drawing/2014/main" id="{0A813427-4EDC-404E-B8CB-02669322FB73}"/>
              </a:ext>
            </a:extLst>
          </p:cNvPr>
          <p:cNvSpPr txBox="1"/>
          <p:nvPr userDrawn="1"/>
        </p:nvSpPr>
        <p:spPr>
          <a:xfrm rot="10800000">
            <a:off x="1167035" y="-29030"/>
            <a:ext cx="1968418" cy="2215991"/>
          </a:xfrm>
          <a:prstGeom prst="rect">
            <a:avLst/>
          </a:prstGeom>
          <a:noFill/>
        </p:spPr>
        <p:txBody>
          <a:bodyPr wrap="square" rtlCol="0">
            <a:spAutoFit/>
          </a:bodyPr>
          <a:lstStyle/>
          <a:p>
            <a:pPr algn="r"/>
            <a:r>
              <a:rPr lang="nl-NL" sz="13800" b="1">
                <a:solidFill>
                  <a:srgbClr val="00A39E"/>
                </a:solidFill>
                <a:latin typeface="Arial" panose="020B0604020202020204" pitchFamily="34" charset="0"/>
                <a:cs typeface="Arial" panose="020B0604020202020204" pitchFamily="34" charset="0"/>
              </a:rPr>
              <a:t>‘‘</a:t>
            </a:r>
            <a:endParaRPr lang="nl-NL" sz="9600" b="1">
              <a:solidFill>
                <a:srgbClr val="00A39E"/>
              </a:solidFill>
              <a:latin typeface="Arial" panose="020B0604020202020204" pitchFamily="34" charset="0"/>
              <a:cs typeface="Arial" panose="020B0604020202020204" pitchFamily="34" charset="0"/>
            </a:endParaRPr>
          </a:p>
        </p:txBody>
      </p:sp>
      <p:sp>
        <p:nvSpPr>
          <p:cNvPr id="16" name="Ondertitel 2">
            <a:extLst>
              <a:ext uri="{FF2B5EF4-FFF2-40B4-BE49-F238E27FC236}">
                <a16:creationId xmlns:a16="http://schemas.microsoft.com/office/drawing/2014/main" id="{69658EF6-CA38-9B4E-B9DE-3FBF47FAB620}"/>
              </a:ext>
            </a:extLst>
          </p:cNvPr>
          <p:cNvSpPr>
            <a:spLocks noGrp="1"/>
          </p:cNvSpPr>
          <p:nvPr>
            <p:ph type="subTitle" idx="1" hasCustomPrompt="1"/>
          </p:nvPr>
        </p:nvSpPr>
        <p:spPr>
          <a:xfrm>
            <a:off x="5938690" y="4997550"/>
            <a:ext cx="5658040" cy="576035"/>
          </a:xfrm>
        </p:spPr>
        <p:txBody>
          <a:bodyPr>
            <a:normAutofit/>
          </a:bodyPr>
          <a:lstStyle>
            <a:lvl1pPr marL="0" indent="0" algn="r">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 Naam geciteerde</a:t>
            </a:r>
          </a:p>
        </p:txBody>
      </p:sp>
      <p:sp>
        <p:nvSpPr>
          <p:cNvPr id="8" name="object 7">
            <a:extLst>
              <a:ext uri="{FF2B5EF4-FFF2-40B4-BE49-F238E27FC236}">
                <a16:creationId xmlns:a16="http://schemas.microsoft.com/office/drawing/2014/main" id="{A4B5133D-E2A7-364A-A115-0703BB04F086}"/>
              </a:ext>
            </a:extLst>
          </p:cNvPr>
          <p:cNvSpPr/>
          <p:nvPr userDrawn="1"/>
        </p:nvSpPr>
        <p:spPr>
          <a:xfrm rot="5400000">
            <a:off x="667104" y="5222997"/>
            <a:ext cx="1016864" cy="1016864"/>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7" name="Afbeelding 6" descr="Afbeelding met tekening&#10;&#10;Automatisch gegenereerde beschrijving">
            <a:extLst>
              <a:ext uri="{FF2B5EF4-FFF2-40B4-BE49-F238E27FC236}">
                <a16:creationId xmlns:a16="http://schemas.microsoft.com/office/drawing/2014/main" id="{23AF6DC6-A3A1-8844-8F34-835FA8D802D7}"/>
              </a:ext>
            </a:extLst>
          </p:cNvPr>
          <p:cNvPicPr>
            <a:picLocks noChangeAspect="1"/>
          </p:cNvPicPr>
          <p:nvPr userDrawn="1"/>
        </p:nvPicPr>
        <p:blipFill>
          <a:blip r:embed="rId2"/>
          <a:stretch>
            <a:fillRect/>
          </a:stretch>
        </p:blipFill>
        <p:spPr>
          <a:xfrm>
            <a:off x="1175536" y="5731429"/>
            <a:ext cx="1409190" cy="509034"/>
          </a:xfrm>
          <a:prstGeom prst="rect">
            <a:avLst/>
          </a:prstGeom>
        </p:spPr>
      </p:pic>
      <p:sp>
        <p:nvSpPr>
          <p:cNvPr id="4" name="Tijdelijke aanduiding voor tekst 3">
            <a:extLst>
              <a:ext uri="{FF2B5EF4-FFF2-40B4-BE49-F238E27FC236}">
                <a16:creationId xmlns:a16="http://schemas.microsoft.com/office/drawing/2014/main" id="{7FEAE5A2-C5E0-9A42-AE52-C1CAC79AD44E}"/>
              </a:ext>
            </a:extLst>
          </p:cNvPr>
          <p:cNvSpPr>
            <a:spLocks noGrp="1"/>
          </p:cNvSpPr>
          <p:nvPr>
            <p:ph type="body" sz="quarter" idx="10" hasCustomPrompt="1"/>
          </p:nvPr>
        </p:nvSpPr>
        <p:spPr>
          <a:xfrm>
            <a:off x="1247775" y="2054224"/>
            <a:ext cx="10348913" cy="2830291"/>
          </a:xfrm>
        </p:spPr>
        <p:txBody>
          <a:bodyPr>
            <a:normAutofit/>
          </a:bodyPr>
          <a:lstStyle>
            <a:lvl1pPr marL="0" indent="0">
              <a:buNone/>
              <a:defRPr sz="3200">
                <a:solidFill>
                  <a:schemeClr val="bg1"/>
                </a:solidFill>
              </a:defRPr>
            </a:lvl1pPr>
          </a:lstStyle>
          <a:p>
            <a:pPr lvl="0"/>
            <a:r>
              <a:rPr lang="nl-NL"/>
              <a:t>Klik om een quote in te voegen</a:t>
            </a:r>
          </a:p>
        </p:txBody>
      </p:sp>
    </p:spTree>
    <p:extLst>
      <p:ext uri="{BB962C8B-B14F-4D97-AF65-F5344CB8AC3E}">
        <p14:creationId xmlns:p14="http://schemas.microsoft.com/office/powerpoint/2010/main" val="39565505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Voorpagina met foto">
    <p:spTree>
      <p:nvGrpSpPr>
        <p:cNvPr id="1" name=""/>
        <p:cNvGrpSpPr/>
        <p:nvPr/>
      </p:nvGrpSpPr>
      <p:grpSpPr>
        <a:xfrm>
          <a:off x="0" y="0"/>
          <a:ext cx="0" cy="0"/>
          <a:chOff x="0" y="0"/>
          <a:chExt cx="0" cy="0"/>
        </a:xfrm>
      </p:grpSpPr>
      <p:sp>
        <p:nvSpPr>
          <p:cNvPr id="14" name="object 5">
            <a:extLst>
              <a:ext uri="{FF2B5EF4-FFF2-40B4-BE49-F238E27FC236}">
                <a16:creationId xmlns:a16="http://schemas.microsoft.com/office/drawing/2014/main" id="{98C41060-3D3B-DF4A-911C-A571CAE076C8}"/>
              </a:ext>
            </a:extLst>
          </p:cNvPr>
          <p:cNvSpPr/>
          <p:nvPr userDrawn="1"/>
        </p:nvSpPr>
        <p:spPr>
          <a:xfrm>
            <a:off x="0" y="5658310"/>
            <a:ext cx="11759878" cy="1199690"/>
          </a:xfrm>
          <a:custGeom>
            <a:avLst/>
            <a:gdLst/>
            <a:ahLst/>
            <a:cxnLst/>
            <a:rect l="l" t="t" r="r" b="b"/>
            <a:pathLst>
              <a:path w="7273290" h="5859780">
                <a:moveTo>
                  <a:pt x="0" y="5859233"/>
                </a:moveTo>
                <a:lnTo>
                  <a:pt x="7273201" y="5859233"/>
                </a:lnTo>
                <a:lnTo>
                  <a:pt x="7273201" y="0"/>
                </a:lnTo>
                <a:lnTo>
                  <a:pt x="0" y="0"/>
                </a:lnTo>
                <a:lnTo>
                  <a:pt x="0" y="5859233"/>
                </a:lnTo>
                <a:close/>
              </a:path>
            </a:pathLst>
          </a:custGeom>
          <a:solidFill>
            <a:schemeClr val="accent1"/>
          </a:solidFill>
          <a:ln>
            <a:noFill/>
          </a:ln>
        </p:spPr>
        <p:txBody>
          <a:bodyPr wrap="square" lIns="0" tIns="0" rIns="0" bIns="0" rtlCol="0"/>
          <a:lstStyle/>
          <a:p>
            <a:endParaRPr/>
          </a:p>
        </p:txBody>
      </p:sp>
      <p:sp>
        <p:nvSpPr>
          <p:cNvPr id="18" name="object 5">
            <a:extLst>
              <a:ext uri="{FF2B5EF4-FFF2-40B4-BE49-F238E27FC236}">
                <a16:creationId xmlns:a16="http://schemas.microsoft.com/office/drawing/2014/main" id="{D7AB9D0A-B45B-7340-8464-96BCFEA6E2A2}"/>
              </a:ext>
            </a:extLst>
          </p:cNvPr>
          <p:cNvSpPr/>
          <p:nvPr userDrawn="1"/>
        </p:nvSpPr>
        <p:spPr>
          <a:xfrm>
            <a:off x="1" y="439838"/>
            <a:ext cx="1446834" cy="5218472"/>
          </a:xfrm>
          <a:custGeom>
            <a:avLst/>
            <a:gdLst/>
            <a:ahLst/>
            <a:cxnLst/>
            <a:rect l="l" t="t" r="r" b="b"/>
            <a:pathLst>
              <a:path w="7273290" h="5859780">
                <a:moveTo>
                  <a:pt x="0" y="5859233"/>
                </a:moveTo>
                <a:lnTo>
                  <a:pt x="7273201" y="5859233"/>
                </a:lnTo>
                <a:lnTo>
                  <a:pt x="7273201" y="0"/>
                </a:lnTo>
                <a:lnTo>
                  <a:pt x="0" y="0"/>
                </a:lnTo>
                <a:lnTo>
                  <a:pt x="0" y="5859233"/>
                </a:lnTo>
                <a:close/>
              </a:path>
            </a:pathLst>
          </a:custGeom>
          <a:solidFill>
            <a:srgbClr val="76B82A"/>
          </a:solidFill>
        </p:spPr>
        <p:txBody>
          <a:bodyPr wrap="square" lIns="0" tIns="0" rIns="0" bIns="0" rtlCol="0"/>
          <a:lstStyle/>
          <a:p>
            <a:endParaRPr/>
          </a:p>
        </p:txBody>
      </p:sp>
      <p:sp>
        <p:nvSpPr>
          <p:cNvPr id="17" name="Tijdelijke aanduiding voor afbeelding 2">
            <a:extLst>
              <a:ext uri="{FF2B5EF4-FFF2-40B4-BE49-F238E27FC236}">
                <a16:creationId xmlns:a16="http://schemas.microsoft.com/office/drawing/2014/main" id="{26BF706A-7D17-D54F-9A2F-6CA3084BB079}"/>
              </a:ext>
            </a:extLst>
          </p:cNvPr>
          <p:cNvSpPr>
            <a:spLocks noGrp="1"/>
          </p:cNvSpPr>
          <p:nvPr>
            <p:ph type="pic" sz="quarter" idx="12" hasCustomPrompt="1"/>
          </p:nvPr>
        </p:nvSpPr>
        <p:spPr>
          <a:xfrm>
            <a:off x="1446835" y="439838"/>
            <a:ext cx="10313043" cy="5218472"/>
          </a:xfrm>
        </p:spPr>
        <p:txBody>
          <a:bodyPr/>
          <a:lstStyle>
            <a:lvl1pPr marL="0" marR="0" indent="0" algn="l" defTabSz="914400" rtl="0" eaLnBrk="1" fontAlgn="auto" latinLnBrk="0" hangingPunct="1">
              <a:lnSpc>
                <a:spcPct val="90000"/>
              </a:lnSpc>
              <a:spcBef>
                <a:spcPts val="1000"/>
              </a:spcBef>
              <a:spcAft>
                <a:spcPts val="0"/>
              </a:spcAft>
              <a:buClrTx/>
              <a:buSzTx/>
              <a:buFontTx/>
              <a:buNone/>
              <a:tabLst/>
              <a:defRPr>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nl-NL"/>
              <a:t>Klik op het pictogram om een afbeelding in te voegen</a:t>
            </a:r>
          </a:p>
        </p:txBody>
      </p:sp>
      <p:sp>
        <p:nvSpPr>
          <p:cNvPr id="22" name="Tijdelijke aanduiding voor tekst 17">
            <a:extLst>
              <a:ext uri="{FF2B5EF4-FFF2-40B4-BE49-F238E27FC236}">
                <a16:creationId xmlns:a16="http://schemas.microsoft.com/office/drawing/2014/main" id="{2499E8B8-2334-254B-BC19-C7527A51B54D}"/>
              </a:ext>
            </a:extLst>
          </p:cNvPr>
          <p:cNvSpPr>
            <a:spLocks noGrp="1"/>
          </p:cNvSpPr>
          <p:nvPr>
            <p:ph type="body" sz="quarter" idx="10" hasCustomPrompt="1"/>
          </p:nvPr>
        </p:nvSpPr>
        <p:spPr>
          <a:xfrm>
            <a:off x="9005104" y="6099758"/>
            <a:ext cx="2542300" cy="316794"/>
          </a:xfrm>
        </p:spPr>
        <p:txBody>
          <a:bodyPr>
            <a:noAutofit/>
          </a:bodyPr>
          <a:lstStyle>
            <a:lvl1pPr marL="0" indent="0" algn="r">
              <a:buNone/>
              <a:defRPr sz="1400">
                <a:solidFill>
                  <a:schemeClr val="bg1"/>
                </a:solidFill>
              </a:defRPr>
            </a:lvl1pPr>
          </a:lstStyle>
          <a:p>
            <a:pPr lvl="0"/>
            <a:r>
              <a:rPr lang="nl-NL"/>
              <a:t>Naam en datum</a:t>
            </a:r>
          </a:p>
        </p:txBody>
      </p:sp>
      <p:sp>
        <p:nvSpPr>
          <p:cNvPr id="28" name="Tijdelijke aanduiding voor tekst 3">
            <a:extLst>
              <a:ext uri="{FF2B5EF4-FFF2-40B4-BE49-F238E27FC236}">
                <a16:creationId xmlns:a16="http://schemas.microsoft.com/office/drawing/2014/main" id="{BE025523-4BEF-5E41-836F-71714C1C85E2}"/>
              </a:ext>
            </a:extLst>
          </p:cNvPr>
          <p:cNvSpPr>
            <a:spLocks noGrp="1"/>
          </p:cNvSpPr>
          <p:nvPr>
            <p:ph type="body" sz="quarter" idx="13" hasCustomPrompt="1"/>
          </p:nvPr>
        </p:nvSpPr>
        <p:spPr>
          <a:xfrm>
            <a:off x="1446835" y="5952690"/>
            <a:ext cx="7271422" cy="610930"/>
          </a:xfrm>
        </p:spPr>
        <p:txBody>
          <a:bodyPr>
            <a:normAutofit/>
          </a:bodyPr>
          <a:lstStyle>
            <a:lvl1pPr marL="0" indent="0">
              <a:buNone/>
              <a:defRPr sz="4000">
                <a:solidFill>
                  <a:schemeClr val="bg1"/>
                </a:solidFill>
              </a:defRPr>
            </a:lvl1pPr>
          </a:lstStyle>
          <a:p>
            <a:pPr lvl="0"/>
            <a:r>
              <a:rPr lang="nl-NL"/>
              <a:t>Klik om een titel in te voegen</a:t>
            </a:r>
          </a:p>
        </p:txBody>
      </p:sp>
      <p:sp>
        <p:nvSpPr>
          <p:cNvPr id="11" name="object 2">
            <a:extLst>
              <a:ext uri="{FF2B5EF4-FFF2-40B4-BE49-F238E27FC236}">
                <a16:creationId xmlns:a16="http://schemas.microsoft.com/office/drawing/2014/main" id="{DA6DBE8C-4FAF-5A48-9F5C-5D9878439ECA}"/>
              </a:ext>
            </a:extLst>
          </p:cNvPr>
          <p:cNvSpPr/>
          <p:nvPr userDrawn="1"/>
        </p:nvSpPr>
        <p:spPr>
          <a:xfrm>
            <a:off x="0" y="5658310"/>
            <a:ext cx="1446835" cy="522347"/>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2" name="object 3">
            <a:extLst>
              <a:ext uri="{FF2B5EF4-FFF2-40B4-BE49-F238E27FC236}">
                <a16:creationId xmlns:a16="http://schemas.microsoft.com/office/drawing/2014/main" id="{0E6C3F5C-29F9-F04A-AA3C-565D2E141C9E}"/>
              </a:ext>
            </a:extLst>
          </p:cNvPr>
          <p:cNvSpPr/>
          <p:nvPr userDrawn="1"/>
        </p:nvSpPr>
        <p:spPr>
          <a:xfrm>
            <a:off x="90077" y="5729854"/>
            <a:ext cx="774094" cy="387758"/>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0667231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ote met afbeelding">
    <p:spTree>
      <p:nvGrpSpPr>
        <p:cNvPr id="1" name=""/>
        <p:cNvGrpSpPr/>
        <p:nvPr/>
      </p:nvGrpSpPr>
      <p:grpSpPr>
        <a:xfrm>
          <a:off x="0" y="0"/>
          <a:ext cx="0" cy="0"/>
          <a:chOff x="0" y="0"/>
          <a:chExt cx="0" cy="0"/>
        </a:xfrm>
      </p:grpSpPr>
      <p:sp>
        <p:nvSpPr>
          <p:cNvPr id="4" name="Tijdelijke aanduiding voor afbeelding 3">
            <a:extLst>
              <a:ext uri="{FF2B5EF4-FFF2-40B4-BE49-F238E27FC236}">
                <a16:creationId xmlns:a16="http://schemas.microsoft.com/office/drawing/2014/main" id="{9CB9AA26-2F60-F646-9650-D7D75A34B593}"/>
              </a:ext>
            </a:extLst>
          </p:cNvPr>
          <p:cNvSpPr>
            <a:spLocks noGrp="1"/>
          </p:cNvSpPr>
          <p:nvPr>
            <p:ph type="pic" sz="quarter" idx="10" hasCustomPrompt="1"/>
          </p:nvPr>
        </p:nvSpPr>
        <p:spPr>
          <a:xfrm>
            <a:off x="667657" y="580569"/>
            <a:ext cx="3309031" cy="5659894"/>
          </a:xfrm>
        </p:spPr>
        <p:txBody>
          <a:bodyPr/>
          <a:lstStyle>
            <a:lvl1pPr marL="0" indent="0">
              <a:buNone/>
              <a:defRPr>
                <a:solidFill>
                  <a:schemeClr val="tx1"/>
                </a:solidFill>
              </a:defRPr>
            </a:lvl1pPr>
          </a:lstStyle>
          <a:p>
            <a:r>
              <a:rPr lang="nl-NL"/>
              <a:t>Klik op het pictogram om een afbeelding in te toevoegen</a:t>
            </a:r>
          </a:p>
        </p:txBody>
      </p:sp>
      <p:sp>
        <p:nvSpPr>
          <p:cNvPr id="12" name="object 4">
            <a:extLst>
              <a:ext uri="{FF2B5EF4-FFF2-40B4-BE49-F238E27FC236}">
                <a16:creationId xmlns:a16="http://schemas.microsoft.com/office/drawing/2014/main" id="{D71DBC53-FD4E-454E-927E-2C183C828C06}"/>
              </a:ext>
            </a:extLst>
          </p:cNvPr>
          <p:cNvSpPr/>
          <p:nvPr userDrawn="1"/>
        </p:nvSpPr>
        <p:spPr>
          <a:xfrm>
            <a:off x="3976914" y="580571"/>
            <a:ext cx="8215086" cy="565989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64A8"/>
          </a:solidFill>
        </p:spPr>
        <p:txBody>
          <a:bodyPr wrap="square" lIns="0" tIns="0" rIns="0" bIns="0" rtlCol="0"/>
          <a:lstStyle/>
          <a:p>
            <a:endParaRPr/>
          </a:p>
        </p:txBody>
      </p:sp>
      <p:sp>
        <p:nvSpPr>
          <p:cNvPr id="2" name="Tekstvak 1">
            <a:extLst>
              <a:ext uri="{FF2B5EF4-FFF2-40B4-BE49-F238E27FC236}">
                <a16:creationId xmlns:a16="http://schemas.microsoft.com/office/drawing/2014/main" id="{0A813427-4EDC-404E-B8CB-02669322FB73}"/>
              </a:ext>
            </a:extLst>
          </p:cNvPr>
          <p:cNvSpPr txBox="1"/>
          <p:nvPr userDrawn="1"/>
        </p:nvSpPr>
        <p:spPr>
          <a:xfrm rot="10800000">
            <a:off x="4258578" y="-157103"/>
            <a:ext cx="1968418" cy="2215991"/>
          </a:xfrm>
          <a:prstGeom prst="rect">
            <a:avLst/>
          </a:prstGeom>
          <a:noFill/>
        </p:spPr>
        <p:txBody>
          <a:bodyPr wrap="square" rtlCol="0">
            <a:spAutoFit/>
          </a:bodyPr>
          <a:lstStyle/>
          <a:p>
            <a:pPr algn="r"/>
            <a:r>
              <a:rPr lang="nl-NL" sz="13800" b="1">
                <a:solidFill>
                  <a:srgbClr val="00A39E"/>
                </a:solidFill>
                <a:latin typeface="Arial" panose="020B0604020202020204" pitchFamily="34" charset="0"/>
                <a:cs typeface="Arial" panose="020B0604020202020204" pitchFamily="34" charset="0"/>
              </a:rPr>
              <a:t>‘‘</a:t>
            </a:r>
            <a:endParaRPr lang="nl-NL" sz="9600" b="1">
              <a:solidFill>
                <a:srgbClr val="00A39E"/>
              </a:solidFill>
              <a:latin typeface="Arial" panose="020B0604020202020204" pitchFamily="34" charset="0"/>
              <a:cs typeface="Arial" panose="020B0604020202020204" pitchFamily="34" charset="0"/>
            </a:endParaRPr>
          </a:p>
        </p:txBody>
      </p:sp>
      <p:sp>
        <p:nvSpPr>
          <p:cNvPr id="16" name="Ondertitel 2">
            <a:extLst>
              <a:ext uri="{FF2B5EF4-FFF2-40B4-BE49-F238E27FC236}">
                <a16:creationId xmlns:a16="http://schemas.microsoft.com/office/drawing/2014/main" id="{69658EF6-CA38-9B4E-B9DE-3FBF47FAB620}"/>
              </a:ext>
            </a:extLst>
          </p:cNvPr>
          <p:cNvSpPr>
            <a:spLocks noGrp="1"/>
          </p:cNvSpPr>
          <p:nvPr>
            <p:ph type="subTitle" idx="1" hasCustomPrompt="1"/>
          </p:nvPr>
        </p:nvSpPr>
        <p:spPr>
          <a:xfrm>
            <a:off x="4432736" y="5016054"/>
            <a:ext cx="5658040" cy="576035"/>
          </a:xfrm>
        </p:spPr>
        <p:txBody>
          <a:bodyPr>
            <a:norm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 Naam geciteerde</a:t>
            </a:r>
          </a:p>
        </p:txBody>
      </p:sp>
      <p:pic>
        <p:nvPicPr>
          <p:cNvPr id="8" name="Afbeelding 7" descr="Afbeelding met tekening&#10;&#10;Automatisch gegenereerde beschrijving">
            <a:extLst>
              <a:ext uri="{FF2B5EF4-FFF2-40B4-BE49-F238E27FC236}">
                <a16:creationId xmlns:a16="http://schemas.microsoft.com/office/drawing/2014/main" id="{2A6D2E71-6BDF-9C4E-9C2A-21CEC7D8C0C6}"/>
              </a:ext>
            </a:extLst>
          </p:cNvPr>
          <p:cNvPicPr>
            <a:picLocks noChangeAspect="1"/>
          </p:cNvPicPr>
          <p:nvPr userDrawn="1"/>
        </p:nvPicPr>
        <p:blipFill>
          <a:blip r:embed="rId2"/>
          <a:stretch>
            <a:fillRect/>
          </a:stretch>
        </p:blipFill>
        <p:spPr>
          <a:xfrm>
            <a:off x="10800354" y="5737766"/>
            <a:ext cx="1391646" cy="502697"/>
          </a:xfrm>
          <a:prstGeom prst="rect">
            <a:avLst/>
          </a:prstGeom>
        </p:spPr>
      </p:pic>
      <p:sp>
        <p:nvSpPr>
          <p:cNvPr id="5" name="Tijdelijke aanduiding voor tekst 4">
            <a:extLst>
              <a:ext uri="{FF2B5EF4-FFF2-40B4-BE49-F238E27FC236}">
                <a16:creationId xmlns:a16="http://schemas.microsoft.com/office/drawing/2014/main" id="{2B2B2A90-33C3-0E4C-9A69-5AB6AED8D2F2}"/>
              </a:ext>
            </a:extLst>
          </p:cNvPr>
          <p:cNvSpPr>
            <a:spLocks noGrp="1"/>
          </p:cNvSpPr>
          <p:nvPr>
            <p:ph type="body" sz="quarter" idx="11" hasCustomPrompt="1"/>
          </p:nvPr>
        </p:nvSpPr>
        <p:spPr>
          <a:xfrm>
            <a:off x="4432736" y="1867504"/>
            <a:ext cx="7188200" cy="3017011"/>
          </a:xfrm>
        </p:spPr>
        <p:txBody>
          <a:bodyPr>
            <a:normAutofit/>
          </a:bodyPr>
          <a:lstStyle>
            <a:lvl1pPr marL="0" indent="0">
              <a:buNone/>
              <a:defRPr sz="3200">
                <a:solidFill>
                  <a:schemeClr val="bg1"/>
                </a:solidFill>
              </a:defRPr>
            </a:lvl1pPr>
          </a:lstStyle>
          <a:p>
            <a:pPr lvl="0"/>
            <a:r>
              <a:rPr lang="nl-NL"/>
              <a:t>Klik om een quote in te voegen</a:t>
            </a:r>
          </a:p>
        </p:txBody>
      </p:sp>
    </p:spTree>
    <p:extLst>
      <p:ext uri="{BB962C8B-B14F-4D97-AF65-F5344CB8AC3E}">
        <p14:creationId xmlns:p14="http://schemas.microsoft.com/office/powerpoint/2010/main" val="42071747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ijfers">
    <p:spTree>
      <p:nvGrpSpPr>
        <p:cNvPr id="1" name=""/>
        <p:cNvGrpSpPr/>
        <p:nvPr/>
      </p:nvGrpSpPr>
      <p:grpSpPr>
        <a:xfrm>
          <a:off x="0" y="0"/>
          <a:ext cx="0" cy="0"/>
          <a:chOff x="0" y="0"/>
          <a:chExt cx="0" cy="0"/>
        </a:xfrm>
      </p:grpSpPr>
      <p:sp>
        <p:nvSpPr>
          <p:cNvPr id="20" name="object 4">
            <a:extLst>
              <a:ext uri="{FF2B5EF4-FFF2-40B4-BE49-F238E27FC236}">
                <a16:creationId xmlns:a16="http://schemas.microsoft.com/office/drawing/2014/main" id="{5A5C6DAB-56B0-8E4F-A8D2-CD1E1B40AF91}"/>
              </a:ext>
            </a:extLst>
          </p:cNvPr>
          <p:cNvSpPr/>
          <p:nvPr userDrawn="1"/>
        </p:nvSpPr>
        <p:spPr>
          <a:xfrm>
            <a:off x="667657" y="580571"/>
            <a:ext cx="11524343" cy="565989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A39E"/>
          </a:solidFill>
        </p:spPr>
        <p:txBody>
          <a:bodyPr wrap="square" lIns="0" tIns="0" rIns="0" bIns="0" rtlCol="0"/>
          <a:lstStyle/>
          <a:p>
            <a:endParaRPr/>
          </a:p>
        </p:txBody>
      </p:sp>
      <p:sp>
        <p:nvSpPr>
          <p:cNvPr id="7" name="Ondertitel 2">
            <a:extLst>
              <a:ext uri="{FF2B5EF4-FFF2-40B4-BE49-F238E27FC236}">
                <a16:creationId xmlns:a16="http://schemas.microsoft.com/office/drawing/2014/main" id="{488B956A-8E0A-B84E-948B-25EE0CC7D72D}"/>
              </a:ext>
            </a:extLst>
          </p:cNvPr>
          <p:cNvSpPr>
            <a:spLocks noGrp="1"/>
          </p:cNvSpPr>
          <p:nvPr>
            <p:ph type="subTitle" idx="1" hasCustomPrompt="1"/>
          </p:nvPr>
        </p:nvSpPr>
        <p:spPr>
          <a:xfrm>
            <a:off x="2097458" y="1966919"/>
            <a:ext cx="3871105" cy="386474"/>
          </a:xfrm>
        </p:spPr>
        <p:txBody>
          <a:bodyPr>
            <a:noAutofit/>
          </a:bodyPr>
          <a:lstStyle>
            <a:lvl1pPr marL="0" indent="0" algn="ctr">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hier om je tekst te schrijven</a:t>
            </a:r>
          </a:p>
        </p:txBody>
      </p:sp>
      <p:sp>
        <p:nvSpPr>
          <p:cNvPr id="3" name="Tijdelijke aanduiding voor tekst 2">
            <a:extLst>
              <a:ext uri="{FF2B5EF4-FFF2-40B4-BE49-F238E27FC236}">
                <a16:creationId xmlns:a16="http://schemas.microsoft.com/office/drawing/2014/main" id="{9202A882-C496-5547-894B-BEE7E890BCB0}"/>
              </a:ext>
            </a:extLst>
          </p:cNvPr>
          <p:cNvSpPr>
            <a:spLocks noGrp="1"/>
          </p:cNvSpPr>
          <p:nvPr>
            <p:ph type="body" sz="quarter" idx="10" hasCustomPrompt="1"/>
          </p:nvPr>
        </p:nvSpPr>
        <p:spPr>
          <a:xfrm>
            <a:off x="3145096" y="5725466"/>
            <a:ext cx="6569463" cy="350837"/>
          </a:xfrm>
        </p:spPr>
        <p:txBody>
          <a:bodyPr>
            <a:noAutofit/>
          </a:bodyPr>
          <a:lstStyle>
            <a:lvl1pPr marL="0" indent="0" algn="ctr">
              <a:buNone/>
              <a:defRPr sz="1600">
                <a:solidFill>
                  <a:schemeClr val="bg1"/>
                </a:solidFill>
              </a:defRPr>
            </a:lvl1pPr>
          </a:lstStyle>
          <a:p>
            <a:pPr lvl="0"/>
            <a:r>
              <a:rPr lang="nl-NL"/>
              <a:t>Waar gaan deze cijfers over? Bijvoorbeeld: ‘aantallen JINC 2019’</a:t>
            </a:r>
          </a:p>
        </p:txBody>
      </p:sp>
      <p:sp>
        <p:nvSpPr>
          <p:cNvPr id="21" name="Tijdelijke aanduiding voor tekst 20">
            <a:extLst>
              <a:ext uri="{FF2B5EF4-FFF2-40B4-BE49-F238E27FC236}">
                <a16:creationId xmlns:a16="http://schemas.microsoft.com/office/drawing/2014/main" id="{996BB698-9646-1B4B-8AC3-9FC95FCB4C18}"/>
              </a:ext>
            </a:extLst>
          </p:cNvPr>
          <p:cNvSpPr>
            <a:spLocks noGrp="1"/>
          </p:cNvSpPr>
          <p:nvPr>
            <p:ph type="body" sz="quarter" idx="11" hasCustomPrompt="1"/>
          </p:nvPr>
        </p:nvSpPr>
        <p:spPr>
          <a:xfrm>
            <a:off x="2097460" y="1281611"/>
            <a:ext cx="3871106" cy="669346"/>
          </a:xfrm>
        </p:spPr>
        <p:txBody>
          <a:bodyPr>
            <a:noAutofit/>
          </a:bodyPr>
          <a:lstStyle>
            <a:lvl1pPr marL="0" indent="0" algn="ctr">
              <a:lnSpc>
                <a:spcPct val="100000"/>
              </a:lnSpc>
              <a:buNone/>
              <a:defRPr sz="4000">
                <a:solidFill>
                  <a:schemeClr val="bg1"/>
                </a:solidFill>
              </a:defRPr>
            </a:lvl1pPr>
          </a:lstStyle>
          <a:p>
            <a:pPr lvl="0"/>
            <a:r>
              <a:rPr lang="nl-NL" err="1"/>
              <a:t>Tekstvak</a:t>
            </a:r>
            <a:endParaRPr lang="nl-NL"/>
          </a:p>
        </p:txBody>
      </p:sp>
      <p:sp>
        <p:nvSpPr>
          <p:cNvPr id="22" name="Tijdelijke aanduiding voor tekst 20">
            <a:extLst>
              <a:ext uri="{FF2B5EF4-FFF2-40B4-BE49-F238E27FC236}">
                <a16:creationId xmlns:a16="http://schemas.microsoft.com/office/drawing/2014/main" id="{919DEDDB-870E-1F4D-B7A9-00DFCADE52F5}"/>
              </a:ext>
            </a:extLst>
          </p:cNvPr>
          <p:cNvSpPr>
            <a:spLocks noGrp="1"/>
          </p:cNvSpPr>
          <p:nvPr>
            <p:ph type="body" sz="quarter" idx="12" hasCustomPrompt="1"/>
          </p:nvPr>
        </p:nvSpPr>
        <p:spPr>
          <a:xfrm>
            <a:off x="2097458" y="2356478"/>
            <a:ext cx="3871105" cy="806953"/>
          </a:xfrm>
        </p:spPr>
        <p:txBody>
          <a:bodyPr/>
          <a:lstStyle>
            <a:lvl1pPr marL="0" indent="0" algn="ctr">
              <a:buNone/>
              <a:defRPr>
                <a:solidFill>
                  <a:schemeClr val="bg1"/>
                </a:solidFill>
              </a:defRPr>
            </a:lvl1pPr>
          </a:lstStyle>
          <a:p>
            <a:pPr lvl="0"/>
            <a:r>
              <a:rPr lang="nl-NL"/>
              <a:t>Klik hier om je tekst te schrijven</a:t>
            </a:r>
          </a:p>
        </p:txBody>
      </p:sp>
      <p:sp>
        <p:nvSpPr>
          <p:cNvPr id="25" name="Tijdelijke aanduiding voor tekst 24">
            <a:extLst>
              <a:ext uri="{FF2B5EF4-FFF2-40B4-BE49-F238E27FC236}">
                <a16:creationId xmlns:a16="http://schemas.microsoft.com/office/drawing/2014/main" id="{60595642-29B7-B247-8B3A-0A6BC0122A55}"/>
              </a:ext>
            </a:extLst>
          </p:cNvPr>
          <p:cNvSpPr>
            <a:spLocks noGrp="1"/>
          </p:cNvSpPr>
          <p:nvPr>
            <p:ph type="body" sz="quarter" idx="13" hasCustomPrompt="1"/>
          </p:nvPr>
        </p:nvSpPr>
        <p:spPr>
          <a:xfrm>
            <a:off x="6778041" y="1281549"/>
            <a:ext cx="3886925" cy="669408"/>
          </a:xfrm>
        </p:spPr>
        <p:txBody>
          <a:bodyPr>
            <a:normAutofit/>
          </a:bodyPr>
          <a:lstStyle>
            <a:lvl1pPr marL="0" indent="0" algn="ctr">
              <a:lnSpc>
                <a:spcPct val="100000"/>
              </a:lnSpc>
              <a:buNone/>
              <a:defRPr sz="4000">
                <a:solidFill>
                  <a:schemeClr val="bg1"/>
                </a:solidFill>
              </a:defRPr>
            </a:lvl1pPr>
          </a:lstStyle>
          <a:p>
            <a:pPr lvl="0"/>
            <a:r>
              <a:rPr lang="nl-NL"/>
              <a:t>65.000</a:t>
            </a:r>
          </a:p>
        </p:txBody>
      </p:sp>
      <p:sp>
        <p:nvSpPr>
          <p:cNvPr id="27" name="Tijdelijke aanduiding voor tekst 26">
            <a:extLst>
              <a:ext uri="{FF2B5EF4-FFF2-40B4-BE49-F238E27FC236}">
                <a16:creationId xmlns:a16="http://schemas.microsoft.com/office/drawing/2014/main" id="{E5F6FFC9-03C9-EE47-92B7-19CAED4DC46F}"/>
              </a:ext>
            </a:extLst>
          </p:cNvPr>
          <p:cNvSpPr>
            <a:spLocks noGrp="1"/>
          </p:cNvSpPr>
          <p:nvPr>
            <p:ph type="body" sz="quarter" idx="14" hasCustomPrompt="1"/>
          </p:nvPr>
        </p:nvSpPr>
        <p:spPr>
          <a:xfrm>
            <a:off x="6778041" y="1966275"/>
            <a:ext cx="3886925" cy="385763"/>
          </a:xfrm>
        </p:spPr>
        <p:txBody>
          <a:bodyPr>
            <a:normAutofit/>
          </a:bodyPr>
          <a:lstStyle>
            <a:lvl1pPr marL="0" indent="0" algn="ctr">
              <a:buNone/>
              <a:defRPr sz="2000">
                <a:solidFill>
                  <a:schemeClr val="bg1"/>
                </a:solidFill>
              </a:defRPr>
            </a:lvl1pPr>
          </a:lstStyle>
          <a:p>
            <a:pPr lvl="0"/>
            <a:r>
              <a:rPr lang="nl-NL"/>
              <a:t>kinderen</a:t>
            </a:r>
          </a:p>
        </p:txBody>
      </p:sp>
      <p:sp>
        <p:nvSpPr>
          <p:cNvPr id="30" name="Tijdelijke aanduiding voor tekst 29">
            <a:extLst>
              <a:ext uri="{FF2B5EF4-FFF2-40B4-BE49-F238E27FC236}">
                <a16:creationId xmlns:a16="http://schemas.microsoft.com/office/drawing/2014/main" id="{99A0CD89-6FEE-394A-9569-D58A44AC932F}"/>
              </a:ext>
            </a:extLst>
          </p:cNvPr>
          <p:cNvSpPr>
            <a:spLocks noGrp="1"/>
          </p:cNvSpPr>
          <p:nvPr>
            <p:ph type="body" sz="quarter" idx="15" hasCustomPrompt="1"/>
          </p:nvPr>
        </p:nvSpPr>
        <p:spPr>
          <a:xfrm>
            <a:off x="2097459" y="3280706"/>
            <a:ext cx="3871105" cy="669407"/>
          </a:xfrm>
        </p:spPr>
        <p:txBody>
          <a:bodyPr/>
          <a:lstStyle>
            <a:lvl1pPr marL="0" indent="0" algn="ctr">
              <a:lnSpc>
                <a:spcPct val="100000"/>
              </a:lnSpc>
              <a:buNone/>
              <a:defRPr sz="4000">
                <a:solidFill>
                  <a:schemeClr val="bg1"/>
                </a:solidFill>
              </a:defRPr>
            </a:lvl1pPr>
          </a:lstStyle>
          <a:p>
            <a:pPr lvl="0"/>
            <a:r>
              <a:rPr lang="nl-NL" err="1"/>
              <a:t>Tekstvak</a:t>
            </a:r>
            <a:endParaRPr lang="nl-NL"/>
          </a:p>
        </p:txBody>
      </p:sp>
      <p:sp>
        <p:nvSpPr>
          <p:cNvPr id="32" name="Tijdelijke aanduiding voor tekst 31">
            <a:extLst>
              <a:ext uri="{FF2B5EF4-FFF2-40B4-BE49-F238E27FC236}">
                <a16:creationId xmlns:a16="http://schemas.microsoft.com/office/drawing/2014/main" id="{26B4397C-8913-4A49-B534-F7920CC545CC}"/>
              </a:ext>
            </a:extLst>
          </p:cNvPr>
          <p:cNvSpPr>
            <a:spLocks noGrp="1"/>
          </p:cNvSpPr>
          <p:nvPr>
            <p:ph type="body" sz="quarter" idx="16" hasCustomPrompt="1"/>
          </p:nvPr>
        </p:nvSpPr>
        <p:spPr>
          <a:xfrm>
            <a:off x="2097303" y="3958981"/>
            <a:ext cx="3871260" cy="351416"/>
          </a:xfrm>
        </p:spPr>
        <p:txBody>
          <a:bodyPr>
            <a:noAutofit/>
          </a:bodyPr>
          <a:lstStyle>
            <a:lvl1pPr marL="0" indent="0" algn="ctr">
              <a:buNone/>
              <a:defRPr sz="2000">
                <a:solidFill>
                  <a:schemeClr val="bg1"/>
                </a:solidFill>
              </a:defRPr>
            </a:lvl1pPr>
          </a:lstStyle>
          <a:p>
            <a:pPr lvl="0"/>
            <a:r>
              <a:rPr lang="nl-NL"/>
              <a:t>Klik hier om je tekst te schrijven</a:t>
            </a:r>
          </a:p>
        </p:txBody>
      </p:sp>
      <p:sp>
        <p:nvSpPr>
          <p:cNvPr id="37" name="Tijdelijke aanduiding voor tekst 36">
            <a:extLst>
              <a:ext uri="{FF2B5EF4-FFF2-40B4-BE49-F238E27FC236}">
                <a16:creationId xmlns:a16="http://schemas.microsoft.com/office/drawing/2014/main" id="{F816D63E-3EC1-4C43-8B3E-906AE999FF2D}"/>
              </a:ext>
            </a:extLst>
          </p:cNvPr>
          <p:cNvSpPr>
            <a:spLocks noGrp="1"/>
          </p:cNvSpPr>
          <p:nvPr>
            <p:ph type="body" sz="quarter" idx="18" hasCustomPrompt="1"/>
          </p:nvPr>
        </p:nvSpPr>
        <p:spPr>
          <a:xfrm>
            <a:off x="6778304" y="2364426"/>
            <a:ext cx="3886431" cy="808037"/>
          </a:xfrm>
        </p:spPr>
        <p:txBody>
          <a:bodyPr/>
          <a:lstStyle>
            <a:lvl1pPr marL="0" indent="0" algn="ctr">
              <a:buNone/>
              <a:defRPr>
                <a:solidFill>
                  <a:schemeClr val="bg1"/>
                </a:solidFill>
              </a:defRPr>
            </a:lvl1pPr>
          </a:lstStyle>
          <a:p>
            <a:pPr lvl="0"/>
            <a:r>
              <a:rPr lang="nl-NL"/>
              <a:t>deden vorig jaar mee aan een project van JINC</a:t>
            </a:r>
          </a:p>
        </p:txBody>
      </p:sp>
      <p:sp>
        <p:nvSpPr>
          <p:cNvPr id="39" name="Tijdelijke aanduiding voor tekst 38">
            <a:extLst>
              <a:ext uri="{FF2B5EF4-FFF2-40B4-BE49-F238E27FC236}">
                <a16:creationId xmlns:a16="http://schemas.microsoft.com/office/drawing/2014/main" id="{61668C92-A416-804A-96CC-6F006272F397}"/>
              </a:ext>
            </a:extLst>
          </p:cNvPr>
          <p:cNvSpPr>
            <a:spLocks noGrp="1"/>
          </p:cNvSpPr>
          <p:nvPr>
            <p:ph type="body" sz="quarter" idx="19" hasCustomPrompt="1"/>
          </p:nvPr>
        </p:nvSpPr>
        <p:spPr>
          <a:xfrm>
            <a:off x="2097303" y="4322429"/>
            <a:ext cx="3871260" cy="846137"/>
          </a:xfrm>
        </p:spPr>
        <p:txBody>
          <a:bodyPr/>
          <a:lstStyle>
            <a:lvl1pPr marL="0" indent="0" algn="ctr">
              <a:buNone/>
              <a:defRPr>
                <a:solidFill>
                  <a:schemeClr val="bg1"/>
                </a:solidFill>
              </a:defRPr>
            </a:lvl1pPr>
          </a:lstStyle>
          <a:p>
            <a:pPr lvl="0"/>
            <a:r>
              <a:rPr lang="nl-NL"/>
              <a:t>Klik hier om je te tekst te schrijven</a:t>
            </a:r>
          </a:p>
        </p:txBody>
      </p:sp>
      <p:sp>
        <p:nvSpPr>
          <p:cNvPr id="41" name="Tijdelijke aanduiding voor tekst 40">
            <a:extLst>
              <a:ext uri="{FF2B5EF4-FFF2-40B4-BE49-F238E27FC236}">
                <a16:creationId xmlns:a16="http://schemas.microsoft.com/office/drawing/2014/main" id="{AF06F87E-250A-B647-8AFB-BB3E2FD3F4D5}"/>
              </a:ext>
            </a:extLst>
          </p:cNvPr>
          <p:cNvSpPr>
            <a:spLocks noGrp="1"/>
          </p:cNvSpPr>
          <p:nvPr>
            <p:ph type="body" sz="quarter" idx="20" hasCustomPrompt="1"/>
          </p:nvPr>
        </p:nvSpPr>
        <p:spPr>
          <a:xfrm>
            <a:off x="6778535" y="3280188"/>
            <a:ext cx="3886200" cy="669925"/>
          </a:xfrm>
        </p:spPr>
        <p:txBody>
          <a:bodyPr>
            <a:normAutofit/>
          </a:bodyPr>
          <a:lstStyle>
            <a:lvl1pPr marL="0" indent="0" algn="ctr">
              <a:lnSpc>
                <a:spcPct val="100000"/>
              </a:lnSpc>
              <a:buNone/>
              <a:defRPr sz="4000">
                <a:solidFill>
                  <a:schemeClr val="bg1"/>
                </a:solidFill>
              </a:defRPr>
            </a:lvl1pPr>
          </a:lstStyle>
          <a:p>
            <a:pPr lvl="0"/>
            <a:r>
              <a:rPr lang="nl-NL" err="1"/>
              <a:t>Tekstvak</a:t>
            </a:r>
            <a:endParaRPr lang="nl-NL"/>
          </a:p>
        </p:txBody>
      </p:sp>
      <p:sp>
        <p:nvSpPr>
          <p:cNvPr id="43" name="Tijdelijke aanduiding voor tekst 42">
            <a:extLst>
              <a:ext uri="{FF2B5EF4-FFF2-40B4-BE49-F238E27FC236}">
                <a16:creationId xmlns:a16="http://schemas.microsoft.com/office/drawing/2014/main" id="{4B2587AE-EBCD-404D-A302-99854F3B8E2B}"/>
              </a:ext>
            </a:extLst>
          </p:cNvPr>
          <p:cNvSpPr>
            <a:spLocks noGrp="1"/>
          </p:cNvSpPr>
          <p:nvPr>
            <p:ph type="body" sz="quarter" idx="21" hasCustomPrompt="1"/>
          </p:nvPr>
        </p:nvSpPr>
        <p:spPr>
          <a:xfrm>
            <a:off x="6778535" y="3958981"/>
            <a:ext cx="3886200" cy="350837"/>
          </a:xfrm>
        </p:spPr>
        <p:txBody>
          <a:bodyPr>
            <a:noAutofit/>
          </a:bodyPr>
          <a:lstStyle>
            <a:lvl1pPr marL="0" indent="0" algn="ctr">
              <a:buNone/>
              <a:defRPr sz="2000">
                <a:solidFill>
                  <a:schemeClr val="bg1"/>
                </a:solidFill>
              </a:defRPr>
            </a:lvl1pPr>
          </a:lstStyle>
          <a:p>
            <a:pPr lvl="0"/>
            <a:r>
              <a:rPr lang="nl-NL"/>
              <a:t>Klik hier om je tekst te schrijven</a:t>
            </a:r>
          </a:p>
        </p:txBody>
      </p:sp>
      <p:sp>
        <p:nvSpPr>
          <p:cNvPr id="47" name="Tijdelijke aanduiding voor tekst 46">
            <a:extLst>
              <a:ext uri="{FF2B5EF4-FFF2-40B4-BE49-F238E27FC236}">
                <a16:creationId xmlns:a16="http://schemas.microsoft.com/office/drawing/2014/main" id="{10CF9C6D-397C-534D-9434-2F1AE9AE5741}"/>
              </a:ext>
            </a:extLst>
          </p:cNvPr>
          <p:cNvSpPr>
            <a:spLocks noGrp="1"/>
          </p:cNvSpPr>
          <p:nvPr>
            <p:ph type="body" sz="quarter" idx="22" hasCustomPrompt="1"/>
          </p:nvPr>
        </p:nvSpPr>
        <p:spPr>
          <a:xfrm>
            <a:off x="6778535" y="4322429"/>
            <a:ext cx="3886200" cy="846137"/>
          </a:xfrm>
        </p:spPr>
        <p:txBody>
          <a:bodyPr/>
          <a:lstStyle>
            <a:lvl1pPr marL="0" indent="0" algn="ctr">
              <a:buNone/>
              <a:defRPr>
                <a:solidFill>
                  <a:schemeClr val="bg1"/>
                </a:solidFill>
              </a:defRPr>
            </a:lvl1pPr>
          </a:lstStyle>
          <a:p>
            <a:pPr lvl="0"/>
            <a:r>
              <a:rPr lang="nl-NL"/>
              <a:t>Klik hier om je tekst te schrijven</a:t>
            </a:r>
          </a:p>
        </p:txBody>
      </p:sp>
      <p:sp>
        <p:nvSpPr>
          <p:cNvPr id="46" name="object 7">
            <a:extLst>
              <a:ext uri="{FF2B5EF4-FFF2-40B4-BE49-F238E27FC236}">
                <a16:creationId xmlns:a16="http://schemas.microsoft.com/office/drawing/2014/main" id="{D5884837-2C05-4F47-A9DA-2D3994360BC5}"/>
              </a:ext>
            </a:extLst>
          </p:cNvPr>
          <p:cNvSpPr/>
          <p:nvPr userDrawn="1"/>
        </p:nvSpPr>
        <p:spPr>
          <a:xfrm rot="5400000">
            <a:off x="667104" y="5222997"/>
            <a:ext cx="1016864" cy="1016864"/>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48" name="Afbeelding 47" descr="Afbeelding met tekening&#10;&#10;Automatisch gegenereerde beschrijving">
            <a:extLst>
              <a:ext uri="{FF2B5EF4-FFF2-40B4-BE49-F238E27FC236}">
                <a16:creationId xmlns:a16="http://schemas.microsoft.com/office/drawing/2014/main" id="{573E5F90-0FB4-BB45-9C3D-83912953624D}"/>
              </a:ext>
            </a:extLst>
          </p:cNvPr>
          <p:cNvPicPr>
            <a:picLocks noChangeAspect="1"/>
          </p:cNvPicPr>
          <p:nvPr userDrawn="1"/>
        </p:nvPicPr>
        <p:blipFill>
          <a:blip r:embed="rId2"/>
          <a:stretch>
            <a:fillRect/>
          </a:stretch>
        </p:blipFill>
        <p:spPr>
          <a:xfrm>
            <a:off x="1164385" y="5731429"/>
            <a:ext cx="1409190" cy="509034"/>
          </a:xfrm>
          <a:prstGeom prst="rect">
            <a:avLst/>
          </a:prstGeom>
        </p:spPr>
      </p:pic>
    </p:spTree>
    <p:extLst>
      <p:ext uri="{BB962C8B-B14F-4D97-AF65-F5344CB8AC3E}">
        <p14:creationId xmlns:p14="http://schemas.microsoft.com/office/powerpoint/2010/main" val="3710634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Leerlijn">
    <p:spTree>
      <p:nvGrpSpPr>
        <p:cNvPr id="1" name=""/>
        <p:cNvGrpSpPr/>
        <p:nvPr/>
      </p:nvGrpSpPr>
      <p:grpSpPr>
        <a:xfrm>
          <a:off x="0" y="0"/>
          <a:ext cx="0" cy="0"/>
          <a:chOff x="0" y="0"/>
          <a:chExt cx="0" cy="0"/>
        </a:xfrm>
      </p:grpSpPr>
      <p:sp>
        <p:nvSpPr>
          <p:cNvPr id="18" name="object 4">
            <a:extLst>
              <a:ext uri="{FF2B5EF4-FFF2-40B4-BE49-F238E27FC236}">
                <a16:creationId xmlns:a16="http://schemas.microsoft.com/office/drawing/2014/main" id="{CDC0255F-43CB-8E4B-AEE4-A0B59D7B5EF2}"/>
              </a:ext>
            </a:extLst>
          </p:cNvPr>
          <p:cNvSpPr/>
          <p:nvPr userDrawn="1"/>
        </p:nvSpPr>
        <p:spPr>
          <a:xfrm>
            <a:off x="0" y="449211"/>
            <a:ext cx="11598275" cy="1061098"/>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A39E"/>
          </a:solidFill>
        </p:spPr>
        <p:txBody>
          <a:bodyPr wrap="square" lIns="0" tIns="0" rIns="0" bIns="0" rtlCol="0"/>
          <a:lstStyle/>
          <a:p>
            <a:endParaRPr/>
          </a:p>
        </p:txBody>
      </p:sp>
      <p:sp>
        <p:nvSpPr>
          <p:cNvPr id="19" name="object 7">
            <a:extLst>
              <a:ext uri="{FF2B5EF4-FFF2-40B4-BE49-F238E27FC236}">
                <a16:creationId xmlns:a16="http://schemas.microsoft.com/office/drawing/2014/main" id="{7B05F17A-E033-E848-89D8-64F889E4BD49}"/>
              </a:ext>
            </a:extLst>
          </p:cNvPr>
          <p:cNvSpPr/>
          <p:nvPr userDrawn="1"/>
        </p:nvSpPr>
        <p:spPr>
          <a:xfrm>
            <a:off x="10537177" y="449211"/>
            <a:ext cx="1061098" cy="1061098"/>
          </a:xfrm>
          <a:custGeom>
            <a:avLst/>
            <a:gdLst/>
            <a:ahLst/>
            <a:cxnLst/>
            <a:rect l="l" t="t" r="r" b="b"/>
            <a:pathLst>
              <a:path w="2124075" h="2124075">
                <a:moveTo>
                  <a:pt x="2123998" y="0"/>
                </a:moveTo>
                <a:lnTo>
                  <a:pt x="0" y="2123998"/>
                </a:lnTo>
                <a:lnTo>
                  <a:pt x="2123998" y="2123998"/>
                </a:lnTo>
                <a:lnTo>
                  <a:pt x="2123998" y="0"/>
                </a:lnTo>
                <a:close/>
              </a:path>
            </a:pathLst>
          </a:custGeom>
          <a:solidFill>
            <a:srgbClr val="76B82A"/>
          </a:solidFill>
        </p:spPr>
        <p:txBody>
          <a:bodyPr wrap="square" lIns="0" tIns="0" rIns="0" bIns="0" rtlCol="0"/>
          <a:lstStyle/>
          <a:p>
            <a:endParaRPr/>
          </a:p>
        </p:txBody>
      </p:sp>
      <p:grpSp>
        <p:nvGrpSpPr>
          <p:cNvPr id="2" name="Groep 1">
            <a:extLst>
              <a:ext uri="{FF2B5EF4-FFF2-40B4-BE49-F238E27FC236}">
                <a16:creationId xmlns:a16="http://schemas.microsoft.com/office/drawing/2014/main" id="{B7343181-98F0-5342-956A-D0ADB7C432A9}"/>
              </a:ext>
            </a:extLst>
          </p:cNvPr>
          <p:cNvGrpSpPr/>
          <p:nvPr userDrawn="1"/>
        </p:nvGrpSpPr>
        <p:grpSpPr>
          <a:xfrm>
            <a:off x="10243254" y="449210"/>
            <a:ext cx="1355021" cy="489199"/>
            <a:chOff x="578325" y="5679205"/>
            <a:chExt cx="2101850" cy="758825"/>
          </a:xfrm>
        </p:grpSpPr>
        <p:sp>
          <p:nvSpPr>
            <p:cNvPr id="8" name="object 2">
              <a:extLst>
                <a:ext uri="{FF2B5EF4-FFF2-40B4-BE49-F238E27FC236}">
                  <a16:creationId xmlns:a16="http://schemas.microsoft.com/office/drawing/2014/main" id="{BB3D399E-C874-9642-9BE9-EE48AC452FDD}"/>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0" name="object 3">
              <a:extLst>
                <a:ext uri="{FF2B5EF4-FFF2-40B4-BE49-F238E27FC236}">
                  <a16:creationId xmlns:a16="http://schemas.microsoft.com/office/drawing/2014/main" id="{BBCF4205-7ECC-154E-8B44-45B6A669B4E2}"/>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11" name="Rechthoek 10">
            <a:extLst>
              <a:ext uri="{FF2B5EF4-FFF2-40B4-BE49-F238E27FC236}">
                <a16:creationId xmlns:a16="http://schemas.microsoft.com/office/drawing/2014/main" id="{CEDBB860-3BB6-294C-813D-291599C93A23}"/>
              </a:ext>
            </a:extLst>
          </p:cNvPr>
          <p:cNvSpPr/>
          <p:nvPr userDrawn="1"/>
        </p:nvSpPr>
        <p:spPr>
          <a:xfrm>
            <a:off x="2885041" y="1941648"/>
            <a:ext cx="2132811" cy="14597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ekstvak 5">
            <a:extLst>
              <a:ext uri="{FF2B5EF4-FFF2-40B4-BE49-F238E27FC236}">
                <a16:creationId xmlns:a16="http://schemas.microsoft.com/office/drawing/2014/main" id="{2EFA9598-DDE1-3840-9FAA-B7F7DD881FE4}"/>
              </a:ext>
            </a:extLst>
          </p:cNvPr>
          <p:cNvSpPr txBox="1"/>
          <p:nvPr userDrawn="1"/>
        </p:nvSpPr>
        <p:spPr>
          <a:xfrm>
            <a:off x="662241" y="3458707"/>
            <a:ext cx="2142739" cy="507831"/>
          </a:xfrm>
          <a:prstGeom prst="rect">
            <a:avLst/>
          </a:prstGeom>
          <a:noFill/>
        </p:spPr>
        <p:txBody>
          <a:bodyPr wrap="square" lIns="0" tIns="0" rIns="0" bIns="0" rtlCol="0">
            <a:spAutoFit/>
          </a:bodyPr>
          <a:lstStyle/>
          <a:p>
            <a:r>
              <a:rPr lang="nl-NL" sz="1100" b="1" err="1"/>
              <a:t>TaalTrip</a:t>
            </a:r>
            <a:endParaRPr lang="nl-NL" sz="1100" b="1"/>
          </a:p>
          <a:p>
            <a:r>
              <a:rPr lang="nl-NL" sz="1100" b="0"/>
              <a:t>Woorden gaan leven als je </a:t>
            </a:r>
          </a:p>
          <a:p>
            <a:r>
              <a:rPr lang="nl-NL" sz="1100" b="0"/>
              <a:t>ze ziet.</a:t>
            </a:r>
          </a:p>
        </p:txBody>
      </p:sp>
      <p:sp>
        <p:nvSpPr>
          <p:cNvPr id="24" name="Tekstvak 23">
            <a:extLst>
              <a:ext uri="{FF2B5EF4-FFF2-40B4-BE49-F238E27FC236}">
                <a16:creationId xmlns:a16="http://schemas.microsoft.com/office/drawing/2014/main" id="{2CA93B5B-B157-B84F-9F78-6B1B7EF96B3B}"/>
              </a:ext>
            </a:extLst>
          </p:cNvPr>
          <p:cNvSpPr txBox="1"/>
          <p:nvPr userDrawn="1"/>
        </p:nvSpPr>
        <p:spPr>
          <a:xfrm>
            <a:off x="2867972" y="3472797"/>
            <a:ext cx="2142739" cy="338554"/>
          </a:xfrm>
          <a:prstGeom prst="rect">
            <a:avLst/>
          </a:prstGeom>
          <a:noFill/>
        </p:spPr>
        <p:txBody>
          <a:bodyPr wrap="square" lIns="0" tIns="0" rIns="0" bIns="0" rtlCol="0">
            <a:spAutoFit/>
          </a:bodyPr>
          <a:lstStyle/>
          <a:p>
            <a:r>
              <a:rPr lang="nl-NL" sz="1100" b="1"/>
              <a:t>Digitale Vaardigheden</a:t>
            </a:r>
          </a:p>
          <a:p>
            <a:r>
              <a:rPr lang="nl-NL" sz="1100" b="0"/>
              <a:t>Leer denken als een computer.</a:t>
            </a:r>
          </a:p>
        </p:txBody>
      </p:sp>
      <p:sp>
        <p:nvSpPr>
          <p:cNvPr id="26" name="Tekstvak 25">
            <a:extLst>
              <a:ext uri="{FF2B5EF4-FFF2-40B4-BE49-F238E27FC236}">
                <a16:creationId xmlns:a16="http://schemas.microsoft.com/office/drawing/2014/main" id="{7B426069-BFC2-3D4E-A287-1E5925380AC0}"/>
              </a:ext>
            </a:extLst>
          </p:cNvPr>
          <p:cNvSpPr txBox="1"/>
          <p:nvPr userDrawn="1"/>
        </p:nvSpPr>
        <p:spPr>
          <a:xfrm>
            <a:off x="5066558" y="3472797"/>
            <a:ext cx="2142739" cy="507831"/>
          </a:xfrm>
          <a:prstGeom prst="rect">
            <a:avLst/>
          </a:prstGeom>
          <a:noFill/>
        </p:spPr>
        <p:txBody>
          <a:bodyPr wrap="square" lIns="0" tIns="0" rIns="0" bIns="0" rtlCol="0">
            <a:spAutoFit/>
          </a:bodyPr>
          <a:lstStyle/>
          <a:p>
            <a:r>
              <a:rPr lang="nl-NL" sz="1100" b="1"/>
              <a:t>Bliksemstage</a:t>
            </a:r>
          </a:p>
          <a:p>
            <a:r>
              <a:rPr lang="nl-NL" sz="1100" b="0"/>
              <a:t>Weten wat er te koop is op </a:t>
            </a:r>
          </a:p>
          <a:p>
            <a:r>
              <a:rPr lang="nl-NL" sz="1100" b="0"/>
              <a:t>de arbeidsmarkt. </a:t>
            </a:r>
          </a:p>
        </p:txBody>
      </p:sp>
      <p:sp>
        <p:nvSpPr>
          <p:cNvPr id="28" name="Tekstvak 27">
            <a:extLst>
              <a:ext uri="{FF2B5EF4-FFF2-40B4-BE49-F238E27FC236}">
                <a16:creationId xmlns:a16="http://schemas.microsoft.com/office/drawing/2014/main" id="{0A018C44-62EA-7143-85CE-1BDA9F9A8839}"/>
              </a:ext>
            </a:extLst>
          </p:cNvPr>
          <p:cNvSpPr txBox="1"/>
          <p:nvPr userDrawn="1"/>
        </p:nvSpPr>
        <p:spPr>
          <a:xfrm>
            <a:off x="7277607" y="3472797"/>
            <a:ext cx="2142739" cy="507831"/>
          </a:xfrm>
          <a:prstGeom prst="rect">
            <a:avLst/>
          </a:prstGeom>
          <a:noFill/>
        </p:spPr>
        <p:txBody>
          <a:bodyPr wrap="square" lIns="0" tIns="0" rIns="0" bIns="0" rtlCol="0">
            <a:spAutoFit/>
          </a:bodyPr>
          <a:lstStyle/>
          <a:p>
            <a:r>
              <a:rPr lang="nl-NL" sz="1100" b="1"/>
              <a:t>Plannen doe je zo!</a:t>
            </a:r>
          </a:p>
          <a:p>
            <a:r>
              <a:rPr lang="nl-NL" sz="1100" b="0"/>
              <a:t>Een strakke agenda is het </a:t>
            </a:r>
          </a:p>
          <a:p>
            <a:r>
              <a:rPr lang="nl-NL" sz="1100" b="0"/>
              <a:t>halve werk.</a:t>
            </a:r>
          </a:p>
        </p:txBody>
      </p:sp>
      <p:sp>
        <p:nvSpPr>
          <p:cNvPr id="30" name="Tekstvak 29">
            <a:extLst>
              <a:ext uri="{FF2B5EF4-FFF2-40B4-BE49-F238E27FC236}">
                <a16:creationId xmlns:a16="http://schemas.microsoft.com/office/drawing/2014/main" id="{34A835A0-75E1-4A4B-935C-5FF51D497BA7}"/>
              </a:ext>
            </a:extLst>
          </p:cNvPr>
          <p:cNvSpPr txBox="1"/>
          <p:nvPr userDrawn="1"/>
        </p:nvSpPr>
        <p:spPr>
          <a:xfrm>
            <a:off x="9455536" y="3472797"/>
            <a:ext cx="2142739" cy="338554"/>
          </a:xfrm>
          <a:prstGeom prst="rect">
            <a:avLst/>
          </a:prstGeom>
          <a:noFill/>
        </p:spPr>
        <p:txBody>
          <a:bodyPr wrap="square" lIns="0" tIns="0" rIns="0" bIns="0" rtlCol="0">
            <a:spAutoFit/>
          </a:bodyPr>
          <a:lstStyle/>
          <a:p>
            <a:r>
              <a:rPr lang="nl-NL" sz="1100" b="1" err="1"/>
              <a:t>WerkWijs</a:t>
            </a:r>
            <a:endParaRPr lang="nl-NL" sz="1100" b="1"/>
          </a:p>
          <a:p>
            <a:r>
              <a:rPr lang="nl-NL" sz="1100" b="0"/>
              <a:t>Communiceren kun je leren.</a:t>
            </a:r>
          </a:p>
        </p:txBody>
      </p:sp>
      <p:sp>
        <p:nvSpPr>
          <p:cNvPr id="37" name="Tekstvak 36">
            <a:extLst>
              <a:ext uri="{FF2B5EF4-FFF2-40B4-BE49-F238E27FC236}">
                <a16:creationId xmlns:a16="http://schemas.microsoft.com/office/drawing/2014/main" id="{0CFE9F7F-60D6-A945-B8C0-DA423FA9D02F}"/>
              </a:ext>
            </a:extLst>
          </p:cNvPr>
          <p:cNvSpPr txBox="1"/>
          <p:nvPr userDrawn="1"/>
        </p:nvSpPr>
        <p:spPr>
          <a:xfrm>
            <a:off x="656718" y="6035953"/>
            <a:ext cx="2142739" cy="507831"/>
          </a:xfrm>
          <a:prstGeom prst="rect">
            <a:avLst/>
          </a:prstGeom>
          <a:noFill/>
        </p:spPr>
        <p:txBody>
          <a:bodyPr wrap="square" lIns="0" tIns="0" rIns="0" bIns="0" rtlCol="0">
            <a:spAutoFit/>
          </a:bodyPr>
          <a:lstStyle/>
          <a:p>
            <a:r>
              <a:rPr lang="nl-NL" sz="1100" b="1"/>
              <a:t>Ondernemen doe je zo!</a:t>
            </a:r>
          </a:p>
          <a:p>
            <a:r>
              <a:rPr lang="nl-NL" sz="1100" b="0"/>
              <a:t>Een eigen zaak moet in je </a:t>
            </a:r>
          </a:p>
          <a:p>
            <a:r>
              <a:rPr lang="nl-NL" sz="1100" b="0"/>
              <a:t>bloed zitten.</a:t>
            </a:r>
          </a:p>
        </p:txBody>
      </p:sp>
      <p:sp>
        <p:nvSpPr>
          <p:cNvPr id="38" name="Tekstvak 37">
            <a:extLst>
              <a:ext uri="{FF2B5EF4-FFF2-40B4-BE49-F238E27FC236}">
                <a16:creationId xmlns:a16="http://schemas.microsoft.com/office/drawing/2014/main" id="{E153E696-DB1A-B648-B253-E5757A12A376}"/>
              </a:ext>
            </a:extLst>
          </p:cNvPr>
          <p:cNvSpPr txBox="1"/>
          <p:nvPr userDrawn="1"/>
        </p:nvSpPr>
        <p:spPr>
          <a:xfrm>
            <a:off x="2862449" y="6050043"/>
            <a:ext cx="2142739" cy="507831"/>
          </a:xfrm>
          <a:prstGeom prst="rect">
            <a:avLst/>
          </a:prstGeom>
          <a:noFill/>
        </p:spPr>
        <p:txBody>
          <a:bodyPr wrap="square" lIns="0" tIns="0" rIns="0" bIns="0" rtlCol="0">
            <a:spAutoFit/>
          </a:bodyPr>
          <a:lstStyle/>
          <a:p>
            <a:r>
              <a:rPr lang="nl-NL" sz="1100" b="1"/>
              <a:t>Sollicitatietraining</a:t>
            </a:r>
          </a:p>
          <a:p>
            <a:r>
              <a:rPr lang="nl-NL" sz="1100" b="0"/>
              <a:t>De kunst van het</a:t>
            </a:r>
          </a:p>
          <a:p>
            <a:r>
              <a:rPr lang="nl-NL" sz="1100" b="0"/>
              <a:t>aangenomen worden.</a:t>
            </a:r>
          </a:p>
        </p:txBody>
      </p:sp>
      <p:sp>
        <p:nvSpPr>
          <p:cNvPr id="39" name="Tekstvak 38">
            <a:extLst>
              <a:ext uri="{FF2B5EF4-FFF2-40B4-BE49-F238E27FC236}">
                <a16:creationId xmlns:a16="http://schemas.microsoft.com/office/drawing/2014/main" id="{2A716A2A-F8E9-5545-B1A4-B4AFFD7E223B}"/>
              </a:ext>
            </a:extLst>
          </p:cNvPr>
          <p:cNvSpPr txBox="1"/>
          <p:nvPr userDrawn="1"/>
        </p:nvSpPr>
        <p:spPr>
          <a:xfrm>
            <a:off x="5061035" y="6050043"/>
            <a:ext cx="2142739" cy="338554"/>
          </a:xfrm>
          <a:prstGeom prst="rect">
            <a:avLst/>
          </a:prstGeom>
          <a:noFill/>
        </p:spPr>
        <p:txBody>
          <a:bodyPr wrap="square" lIns="0" tIns="0" rIns="0" bIns="0" rtlCol="0">
            <a:spAutoFit/>
          </a:bodyPr>
          <a:lstStyle/>
          <a:p>
            <a:r>
              <a:rPr lang="nl-NL" sz="1100" b="1"/>
              <a:t>Carrière Coach</a:t>
            </a:r>
          </a:p>
          <a:p>
            <a:r>
              <a:rPr lang="nl-NL" sz="1100" b="0"/>
              <a:t>Een duwtje in de goede richting.</a:t>
            </a:r>
          </a:p>
        </p:txBody>
      </p:sp>
      <p:sp>
        <p:nvSpPr>
          <p:cNvPr id="40" name="Tekstvak 39">
            <a:extLst>
              <a:ext uri="{FF2B5EF4-FFF2-40B4-BE49-F238E27FC236}">
                <a16:creationId xmlns:a16="http://schemas.microsoft.com/office/drawing/2014/main" id="{F1878582-FB6F-AD42-9D28-EB7425925911}"/>
              </a:ext>
            </a:extLst>
          </p:cNvPr>
          <p:cNvSpPr txBox="1"/>
          <p:nvPr userDrawn="1"/>
        </p:nvSpPr>
        <p:spPr>
          <a:xfrm>
            <a:off x="7272084" y="6050043"/>
            <a:ext cx="2142739" cy="338554"/>
          </a:xfrm>
          <a:prstGeom prst="rect">
            <a:avLst/>
          </a:prstGeom>
          <a:noFill/>
        </p:spPr>
        <p:txBody>
          <a:bodyPr wrap="square" lIns="0" tIns="0" rIns="0" bIns="0" rtlCol="0">
            <a:spAutoFit/>
          </a:bodyPr>
          <a:lstStyle/>
          <a:p>
            <a:r>
              <a:rPr lang="nl-NL" sz="1100" b="1"/>
              <a:t>Weten wat je wil</a:t>
            </a:r>
          </a:p>
          <a:p>
            <a:r>
              <a:rPr lang="nl-NL" sz="1100" b="0"/>
              <a:t>Ondersteuning op alle fronten.</a:t>
            </a:r>
          </a:p>
        </p:txBody>
      </p:sp>
      <p:sp>
        <p:nvSpPr>
          <p:cNvPr id="9" name="Rechthoek 8">
            <a:extLst>
              <a:ext uri="{FF2B5EF4-FFF2-40B4-BE49-F238E27FC236}">
                <a16:creationId xmlns:a16="http://schemas.microsoft.com/office/drawing/2014/main" id="{FD760D15-6BED-4644-989B-5E1F90575176}"/>
              </a:ext>
            </a:extLst>
          </p:cNvPr>
          <p:cNvSpPr/>
          <p:nvPr userDrawn="1"/>
        </p:nvSpPr>
        <p:spPr>
          <a:xfrm>
            <a:off x="583677" y="693809"/>
            <a:ext cx="4286751" cy="584775"/>
          </a:xfrm>
          <a:prstGeom prst="rect">
            <a:avLst/>
          </a:prstGeom>
        </p:spPr>
        <p:txBody>
          <a:bodyPr wrap="none">
            <a:spAutoFit/>
          </a:bodyPr>
          <a:lstStyle/>
          <a:p>
            <a:r>
              <a:rPr lang="nl-NL" sz="3200" b="1">
                <a:solidFill>
                  <a:schemeClr val="bg1"/>
                </a:solidFill>
              </a:rPr>
              <a:t>Het JINC-programma</a:t>
            </a:r>
          </a:p>
        </p:txBody>
      </p:sp>
      <p:pic>
        <p:nvPicPr>
          <p:cNvPr id="5" name="Afbeelding 4">
            <a:extLst>
              <a:ext uri="{FF2B5EF4-FFF2-40B4-BE49-F238E27FC236}">
                <a16:creationId xmlns:a16="http://schemas.microsoft.com/office/drawing/2014/main" id="{63C691BE-D99A-8947-9FD4-B72C447C05C5}"/>
              </a:ext>
            </a:extLst>
          </p:cNvPr>
          <p:cNvPicPr>
            <a:picLocks noChangeAspect="1"/>
          </p:cNvPicPr>
          <p:nvPr userDrawn="1"/>
        </p:nvPicPr>
        <p:blipFill>
          <a:blip r:embed="rId3"/>
          <a:stretch>
            <a:fillRect/>
          </a:stretch>
        </p:blipFill>
        <p:spPr>
          <a:xfrm>
            <a:off x="672169" y="1939916"/>
            <a:ext cx="2144086" cy="1455950"/>
          </a:xfrm>
          <a:prstGeom prst="rect">
            <a:avLst/>
          </a:prstGeom>
        </p:spPr>
      </p:pic>
      <p:pic>
        <p:nvPicPr>
          <p:cNvPr id="14" name="Afbeelding 13" descr="Afbeelding met computer&#10;&#10;Automatisch gegenereerde beschrijving">
            <a:extLst>
              <a:ext uri="{FF2B5EF4-FFF2-40B4-BE49-F238E27FC236}">
                <a16:creationId xmlns:a16="http://schemas.microsoft.com/office/drawing/2014/main" id="{EC89B7C1-26C4-8B4D-BF34-9B5232BCA228}"/>
              </a:ext>
            </a:extLst>
          </p:cNvPr>
          <p:cNvPicPr>
            <a:picLocks noChangeAspect="1"/>
          </p:cNvPicPr>
          <p:nvPr userDrawn="1"/>
        </p:nvPicPr>
        <p:blipFill>
          <a:blip r:embed="rId4"/>
          <a:stretch>
            <a:fillRect/>
          </a:stretch>
        </p:blipFill>
        <p:spPr>
          <a:xfrm>
            <a:off x="2969514" y="1838445"/>
            <a:ext cx="1966441" cy="1557421"/>
          </a:xfrm>
          <a:prstGeom prst="rect">
            <a:avLst/>
          </a:prstGeom>
        </p:spPr>
      </p:pic>
      <p:pic>
        <p:nvPicPr>
          <p:cNvPr id="17" name="Afbeelding 16">
            <a:extLst>
              <a:ext uri="{FF2B5EF4-FFF2-40B4-BE49-F238E27FC236}">
                <a16:creationId xmlns:a16="http://schemas.microsoft.com/office/drawing/2014/main" id="{E4ACF1E6-1289-1C4A-BBAA-5C94D89BCCAF}"/>
              </a:ext>
            </a:extLst>
          </p:cNvPr>
          <p:cNvPicPr>
            <a:picLocks noChangeAspect="1"/>
          </p:cNvPicPr>
          <p:nvPr userDrawn="1"/>
        </p:nvPicPr>
        <p:blipFill>
          <a:blip r:embed="rId5"/>
          <a:stretch>
            <a:fillRect/>
          </a:stretch>
        </p:blipFill>
        <p:spPr>
          <a:xfrm>
            <a:off x="5080843" y="1939916"/>
            <a:ext cx="2120316" cy="1455950"/>
          </a:xfrm>
          <a:prstGeom prst="rect">
            <a:avLst/>
          </a:prstGeom>
        </p:spPr>
      </p:pic>
      <p:pic>
        <p:nvPicPr>
          <p:cNvPr id="32" name="Afbeelding 31" descr="Afbeelding met tekening&#10;&#10;Automatisch gegenereerde beschrijving">
            <a:extLst>
              <a:ext uri="{FF2B5EF4-FFF2-40B4-BE49-F238E27FC236}">
                <a16:creationId xmlns:a16="http://schemas.microsoft.com/office/drawing/2014/main" id="{C148413F-C304-2743-8D55-5DBCB05ECB7F}"/>
              </a:ext>
            </a:extLst>
          </p:cNvPr>
          <p:cNvPicPr>
            <a:picLocks noChangeAspect="1"/>
          </p:cNvPicPr>
          <p:nvPr userDrawn="1"/>
        </p:nvPicPr>
        <p:blipFill>
          <a:blip r:embed="rId6"/>
          <a:stretch>
            <a:fillRect/>
          </a:stretch>
        </p:blipFill>
        <p:spPr>
          <a:xfrm>
            <a:off x="7261275" y="1939916"/>
            <a:ext cx="2120316" cy="1455950"/>
          </a:xfrm>
          <a:prstGeom prst="rect">
            <a:avLst/>
          </a:prstGeom>
        </p:spPr>
      </p:pic>
      <p:pic>
        <p:nvPicPr>
          <p:cNvPr id="34" name="Afbeelding 33" descr="Afbeelding met tekening&#10;&#10;Automatisch gegenereerde beschrijving">
            <a:extLst>
              <a:ext uri="{FF2B5EF4-FFF2-40B4-BE49-F238E27FC236}">
                <a16:creationId xmlns:a16="http://schemas.microsoft.com/office/drawing/2014/main" id="{945C7CA2-63C5-9C4D-94E5-84DE7FFB4742}"/>
              </a:ext>
            </a:extLst>
          </p:cNvPr>
          <p:cNvPicPr>
            <a:picLocks noChangeAspect="1"/>
          </p:cNvPicPr>
          <p:nvPr userDrawn="1"/>
        </p:nvPicPr>
        <p:blipFill>
          <a:blip r:embed="rId7"/>
          <a:stretch>
            <a:fillRect/>
          </a:stretch>
        </p:blipFill>
        <p:spPr>
          <a:xfrm>
            <a:off x="9443161" y="1939916"/>
            <a:ext cx="2130659" cy="1455950"/>
          </a:xfrm>
          <a:prstGeom prst="rect">
            <a:avLst/>
          </a:prstGeom>
        </p:spPr>
      </p:pic>
      <p:pic>
        <p:nvPicPr>
          <p:cNvPr id="41" name="Afbeelding 40" descr="Afbeelding met tekst&#10;&#10;Automatisch gegenereerde beschrijving">
            <a:extLst>
              <a:ext uri="{FF2B5EF4-FFF2-40B4-BE49-F238E27FC236}">
                <a16:creationId xmlns:a16="http://schemas.microsoft.com/office/drawing/2014/main" id="{2E470F9C-9C29-B147-8DFE-498E5E61D392}"/>
              </a:ext>
            </a:extLst>
          </p:cNvPr>
          <p:cNvPicPr>
            <a:picLocks noChangeAspect="1"/>
          </p:cNvPicPr>
          <p:nvPr userDrawn="1"/>
        </p:nvPicPr>
        <p:blipFill>
          <a:blip r:embed="rId8"/>
          <a:stretch>
            <a:fillRect/>
          </a:stretch>
        </p:blipFill>
        <p:spPr>
          <a:xfrm>
            <a:off x="666646" y="4504523"/>
            <a:ext cx="2125908" cy="1459790"/>
          </a:xfrm>
          <a:prstGeom prst="rect">
            <a:avLst/>
          </a:prstGeom>
        </p:spPr>
      </p:pic>
      <p:pic>
        <p:nvPicPr>
          <p:cNvPr id="43" name="Afbeelding 42" descr="Afbeelding met tekening&#10;&#10;Automatisch gegenereerde beschrijving">
            <a:extLst>
              <a:ext uri="{FF2B5EF4-FFF2-40B4-BE49-F238E27FC236}">
                <a16:creationId xmlns:a16="http://schemas.microsoft.com/office/drawing/2014/main" id="{B0EB84AE-4CDE-4E46-8FA0-D4583FB94542}"/>
              </a:ext>
            </a:extLst>
          </p:cNvPr>
          <p:cNvPicPr>
            <a:picLocks noChangeAspect="1"/>
          </p:cNvPicPr>
          <p:nvPr userDrawn="1"/>
        </p:nvPicPr>
        <p:blipFill>
          <a:blip r:embed="rId9"/>
          <a:stretch>
            <a:fillRect/>
          </a:stretch>
        </p:blipFill>
        <p:spPr>
          <a:xfrm>
            <a:off x="2846075" y="4504523"/>
            <a:ext cx="2125908" cy="1459790"/>
          </a:xfrm>
          <a:prstGeom prst="rect">
            <a:avLst/>
          </a:prstGeom>
        </p:spPr>
      </p:pic>
      <p:pic>
        <p:nvPicPr>
          <p:cNvPr id="45" name="Afbeelding 44">
            <a:extLst>
              <a:ext uri="{FF2B5EF4-FFF2-40B4-BE49-F238E27FC236}">
                <a16:creationId xmlns:a16="http://schemas.microsoft.com/office/drawing/2014/main" id="{9F335C11-B20E-074A-BED5-13580778C959}"/>
              </a:ext>
            </a:extLst>
          </p:cNvPr>
          <p:cNvPicPr>
            <a:picLocks noChangeAspect="1"/>
          </p:cNvPicPr>
          <p:nvPr userDrawn="1"/>
        </p:nvPicPr>
        <p:blipFill>
          <a:blip r:embed="rId10"/>
          <a:stretch>
            <a:fillRect/>
          </a:stretch>
        </p:blipFill>
        <p:spPr>
          <a:xfrm>
            <a:off x="5039094" y="4504523"/>
            <a:ext cx="2136278" cy="1459790"/>
          </a:xfrm>
          <a:prstGeom prst="rect">
            <a:avLst/>
          </a:prstGeom>
        </p:spPr>
      </p:pic>
      <p:pic>
        <p:nvPicPr>
          <p:cNvPr id="47" name="Afbeelding 46">
            <a:extLst>
              <a:ext uri="{FF2B5EF4-FFF2-40B4-BE49-F238E27FC236}">
                <a16:creationId xmlns:a16="http://schemas.microsoft.com/office/drawing/2014/main" id="{8663C1AC-3E83-6742-8D27-DFF99004553A}"/>
              </a:ext>
            </a:extLst>
          </p:cNvPr>
          <p:cNvPicPr>
            <a:picLocks noChangeAspect="1"/>
          </p:cNvPicPr>
          <p:nvPr userDrawn="1"/>
        </p:nvPicPr>
        <p:blipFill>
          <a:blip r:embed="rId11"/>
          <a:stretch>
            <a:fillRect/>
          </a:stretch>
        </p:blipFill>
        <p:spPr>
          <a:xfrm flipH="1">
            <a:off x="7254840" y="4504523"/>
            <a:ext cx="2200696" cy="1461600"/>
          </a:xfrm>
          <a:prstGeom prst="rect">
            <a:avLst/>
          </a:prstGeom>
        </p:spPr>
      </p:pic>
      <p:sp>
        <p:nvSpPr>
          <p:cNvPr id="27" name="Tekstvak 26">
            <a:extLst>
              <a:ext uri="{FF2B5EF4-FFF2-40B4-BE49-F238E27FC236}">
                <a16:creationId xmlns:a16="http://schemas.microsoft.com/office/drawing/2014/main" id="{173D32AD-AEDE-0847-81CD-10AEB43B942D}"/>
              </a:ext>
            </a:extLst>
          </p:cNvPr>
          <p:cNvSpPr txBox="1"/>
          <p:nvPr userDrawn="1"/>
        </p:nvSpPr>
        <p:spPr>
          <a:xfrm>
            <a:off x="688967" y="1657936"/>
            <a:ext cx="2142739" cy="169277"/>
          </a:xfrm>
          <a:prstGeom prst="rect">
            <a:avLst/>
          </a:prstGeom>
          <a:noFill/>
        </p:spPr>
        <p:txBody>
          <a:bodyPr wrap="square" lIns="0" tIns="0" rIns="0" bIns="0" rtlCol="0">
            <a:spAutoFit/>
          </a:bodyPr>
          <a:lstStyle/>
          <a:p>
            <a:r>
              <a:rPr lang="nl-NL" sz="1100" b="0"/>
              <a:t>8 jaar</a:t>
            </a:r>
          </a:p>
        </p:txBody>
      </p:sp>
      <p:sp>
        <p:nvSpPr>
          <p:cNvPr id="29" name="Tekstvak 28">
            <a:extLst>
              <a:ext uri="{FF2B5EF4-FFF2-40B4-BE49-F238E27FC236}">
                <a16:creationId xmlns:a16="http://schemas.microsoft.com/office/drawing/2014/main" id="{54E521A7-D7F4-794F-B4CE-84FC03B08F4A}"/>
              </a:ext>
            </a:extLst>
          </p:cNvPr>
          <p:cNvSpPr txBox="1"/>
          <p:nvPr userDrawn="1"/>
        </p:nvSpPr>
        <p:spPr>
          <a:xfrm>
            <a:off x="7957076" y="4218061"/>
            <a:ext cx="1498460" cy="169277"/>
          </a:xfrm>
          <a:prstGeom prst="rect">
            <a:avLst/>
          </a:prstGeom>
          <a:noFill/>
        </p:spPr>
        <p:txBody>
          <a:bodyPr wrap="square" lIns="0" tIns="0" rIns="0" bIns="0" rtlCol="0">
            <a:spAutoFit/>
          </a:bodyPr>
          <a:lstStyle/>
          <a:p>
            <a:pPr algn="r"/>
            <a:r>
              <a:rPr lang="nl-NL" sz="1100" b="0"/>
              <a:t>16 jaar</a:t>
            </a:r>
          </a:p>
        </p:txBody>
      </p:sp>
      <p:cxnSp>
        <p:nvCxnSpPr>
          <p:cNvPr id="4" name="Rechte verbindingslijn met pijl 3">
            <a:extLst>
              <a:ext uri="{FF2B5EF4-FFF2-40B4-BE49-F238E27FC236}">
                <a16:creationId xmlns:a16="http://schemas.microsoft.com/office/drawing/2014/main" id="{B1FDDC74-482C-6D4B-8EBE-FDEF105D5A9C}"/>
              </a:ext>
            </a:extLst>
          </p:cNvPr>
          <p:cNvCxnSpPr>
            <a:cxnSpLocks/>
          </p:cNvCxnSpPr>
          <p:nvPr userDrawn="1"/>
        </p:nvCxnSpPr>
        <p:spPr>
          <a:xfrm>
            <a:off x="653687" y="4446974"/>
            <a:ext cx="9143276" cy="0"/>
          </a:xfrm>
          <a:prstGeom prst="straightConnector1">
            <a:avLst/>
          </a:prstGeom>
          <a:ln w="63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Rechte verbindingslijn 11">
            <a:extLst>
              <a:ext uri="{FF2B5EF4-FFF2-40B4-BE49-F238E27FC236}">
                <a16:creationId xmlns:a16="http://schemas.microsoft.com/office/drawing/2014/main" id="{EF96EBB5-2522-4745-8F41-59546C8EB861}"/>
              </a:ext>
            </a:extLst>
          </p:cNvPr>
          <p:cNvCxnSpPr>
            <a:cxnSpLocks/>
          </p:cNvCxnSpPr>
          <p:nvPr userDrawn="1"/>
        </p:nvCxnSpPr>
        <p:spPr>
          <a:xfrm>
            <a:off x="-90435" y="1875859"/>
            <a:ext cx="11716297" cy="2010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Rechte verbindingslijn 34">
            <a:extLst>
              <a:ext uri="{FF2B5EF4-FFF2-40B4-BE49-F238E27FC236}">
                <a16:creationId xmlns:a16="http://schemas.microsoft.com/office/drawing/2014/main" id="{045A7EBD-13A6-1449-BA30-E47BDDD366DC}"/>
              </a:ext>
            </a:extLst>
          </p:cNvPr>
          <p:cNvCxnSpPr>
            <a:cxnSpLocks/>
          </p:cNvCxnSpPr>
          <p:nvPr userDrawn="1"/>
        </p:nvCxnSpPr>
        <p:spPr>
          <a:xfrm>
            <a:off x="653687" y="4084440"/>
            <a:ext cx="10972175" cy="15223"/>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Rechte verbindingslijn 15">
            <a:extLst>
              <a:ext uri="{FF2B5EF4-FFF2-40B4-BE49-F238E27FC236}">
                <a16:creationId xmlns:a16="http://schemas.microsoft.com/office/drawing/2014/main" id="{A15E237E-5291-A44C-931A-4269CB145780}"/>
              </a:ext>
            </a:extLst>
          </p:cNvPr>
          <p:cNvCxnSpPr>
            <a:cxnSpLocks/>
          </p:cNvCxnSpPr>
          <p:nvPr userDrawn="1"/>
        </p:nvCxnSpPr>
        <p:spPr>
          <a:xfrm>
            <a:off x="11625862" y="1892969"/>
            <a:ext cx="0" cy="2206694"/>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Rechte verbindingslijn 41">
            <a:extLst>
              <a:ext uri="{FF2B5EF4-FFF2-40B4-BE49-F238E27FC236}">
                <a16:creationId xmlns:a16="http://schemas.microsoft.com/office/drawing/2014/main" id="{7A0E2F56-A9C9-5141-890F-023A67E65B9B}"/>
              </a:ext>
            </a:extLst>
          </p:cNvPr>
          <p:cNvCxnSpPr>
            <a:cxnSpLocks/>
          </p:cNvCxnSpPr>
          <p:nvPr userDrawn="1"/>
        </p:nvCxnSpPr>
        <p:spPr>
          <a:xfrm flipH="1">
            <a:off x="649410" y="4081828"/>
            <a:ext cx="7307" cy="36514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Driehoek 51">
            <a:extLst>
              <a:ext uri="{FF2B5EF4-FFF2-40B4-BE49-F238E27FC236}">
                <a16:creationId xmlns:a16="http://schemas.microsoft.com/office/drawing/2014/main" id="{D1CDC384-ADB2-004C-8D3A-2AF58550A64E}"/>
              </a:ext>
            </a:extLst>
          </p:cNvPr>
          <p:cNvSpPr/>
          <p:nvPr userDrawn="1"/>
        </p:nvSpPr>
        <p:spPr>
          <a:xfrm rot="5400000">
            <a:off x="208851" y="1833984"/>
            <a:ext cx="98181" cy="8463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3" name="Driehoek 52">
            <a:extLst>
              <a:ext uri="{FF2B5EF4-FFF2-40B4-BE49-F238E27FC236}">
                <a16:creationId xmlns:a16="http://schemas.microsoft.com/office/drawing/2014/main" id="{52CAC6E3-046A-2142-A9AE-65DB55E5C69C}"/>
              </a:ext>
            </a:extLst>
          </p:cNvPr>
          <p:cNvSpPr/>
          <p:nvPr userDrawn="1"/>
        </p:nvSpPr>
        <p:spPr>
          <a:xfrm rot="5400000">
            <a:off x="293324" y="1833984"/>
            <a:ext cx="98181" cy="8463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7417875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andkaart">
    <p:spTree>
      <p:nvGrpSpPr>
        <p:cNvPr id="1" name=""/>
        <p:cNvGrpSpPr/>
        <p:nvPr/>
      </p:nvGrpSpPr>
      <p:grpSpPr>
        <a:xfrm>
          <a:off x="0" y="0"/>
          <a:ext cx="0" cy="0"/>
          <a:chOff x="0" y="0"/>
          <a:chExt cx="0" cy="0"/>
        </a:xfrm>
      </p:grpSpPr>
      <p:sp>
        <p:nvSpPr>
          <p:cNvPr id="8" name="object 4">
            <a:extLst>
              <a:ext uri="{FF2B5EF4-FFF2-40B4-BE49-F238E27FC236}">
                <a16:creationId xmlns:a16="http://schemas.microsoft.com/office/drawing/2014/main" id="{E3EF0BD1-EA1F-CE4F-BE52-080AA504A42C}"/>
              </a:ext>
            </a:extLst>
          </p:cNvPr>
          <p:cNvSpPr/>
          <p:nvPr userDrawn="1"/>
        </p:nvSpPr>
        <p:spPr>
          <a:xfrm>
            <a:off x="508432" y="370872"/>
            <a:ext cx="11683568" cy="6487127"/>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64A8"/>
          </a:solidFill>
        </p:spPr>
        <p:txBody>
          <a:bodyPr wrap="square" lIns="0" tIns="0" rIns="0" bIns="0" rtlCol="0"/>
          <a:lstStyle/>
          <a:p>
            <a:endParaRPr/>
          </a:p>
        </p:txBody>
      </p:sp>
      <p:sp>
        <p:nvSpPr>
          <p:cNvPr id="46" name="object 7">
            <a:extLst>
              <a:ext uri="{FF2B5EF4-FFF2-40B4-BE49-F238E27FC236}">
                <a16:creationId xmlns:a16="http://schemas.microsoft.com/office/drawing/2014/main" id="{D5884837-2C05-4F47-A9DA-2D3994360BC5}"/>
              </a:ext>
            </a:extLst>
          </p:cNvPr>
          <p:cNvSpPr/>
          <p:nvPr userDrawn="1"/>
        </p:nvSpPr>
        <p:spPr>
          <a:xfrm rot="5400000">
            <a:off x="508432" y="6348965"/>
            <a:ext cx="508432" cy="508432"/>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48" name="Afbeelding 47" descr="Afbeelding met tekening&#10;&#10;Automatisch gegenereerde beschrijving">
            <a:extLst>
              <a:ext uri="{FF2B5EF4-FFF2-40B4-BE49-F238E27FC236}">
                <a16:creationId xmlns:a16="http://schemas.microsoft.com/office/drawing/2014/main" id="{573E5F90-0FB4-BB45-9C3D-83912953624D}"/>
              </a:ext>
            </a:extLst>
          </p:cNvPr>
          <p:cNvPicPr>
            <a:picLocks noChangeAspect="1"/>
          </p:cNvPicPr>
          <p:nvPr userDrawn="1"/>
        </p:nvPicPr>
        <p:blipFill>
          <a:blip r:embed="rId2"/>
          <a:stretch>
            <a:fillRect/>
          </a:stretch>
        </p:blipFill>
        <p:spPr>
          <a:xfrm>
            <a:off x="508432" y="6348965"/>
            <a:ext cx="1409190" cy="509034"/>
          </a:xfrm>
          <a:prstGeom prst="rect">
            <a:avLst/>
          </a:prstGeom>
        </p:spPr>
      </p:pic>
      <p:pic>
        <p:nvPicPr>
          <p:cNvPr id="5" name="Afbeelding 4" descr="Afbeelding met tekst, kaart&#10;&#10;Automatisch gegenereerde beschrijving">
            <a:extLst>
              <a:ext uri="{FF2B5EF4-FFF2-40B4-BE49-F238E27FC236}">
                <a16:creationId xmlns:a16="http://schemas.microsoft.com/office/drawing/2014/main" id="{2C0895DB-5767-0444-9A53-5F5C937CD6BA}"/>
              </a:ext>
            </a:extLst>
          </p:cNvPr>
          <p:cNvPicPr>
            <a:picLocks noChangeAspect="1"/>
          </p:cNvPicPr>
          <p:nvPr userDrawn="1"/>
        </p:nvPicPr>
        <p:blipFill>
          <a:blip r:embed="rId3"/>
          <a:stretch>
            <a:fillRect/>
          </a:stretch>
        </p:blipFill>
        <p:spPr>
          <a:xfrm>
            <a:off x="5234023" y="-4069"/>
            <a:ext cx="5321334" cy="7095111"/>
          </a:xfrm>
          <a:prstGeom prst="rect">
            <a:avLst/>
          </a:prstGeom>
        </p:spPr>
      </p:pic>
      <p:pic>
        <p:nvPicPr>
          <p:cNvPr id="7" name="Afbeelding 6" descr="Afbeelding met tekening&#10;&#10;Automatisch gegenereerde beschrijving">
            <a:extLst>
              <a:ext uri="{FF2B5EF4-FFF2-40B4-BE49-F238E27FC236}">
                <a16:creationId xmlns:a16="http://schemas.microsoft.com/office/drawing/2014/main" id="{AB4AF308-CA7C-1047-857A-47BE63210773}"/>
              </a:ext>
            </a:extLst>
          </p:cNvPr>
          <p:cNvPicPr>
            <a:picLocks noChangeAspect="1"/>
          </p:cNvPicPr>
          <p:nvPr userDrawn="1"/>
        </p:nvPicPr>
        <p:blipFill>
          <a:blip r:embed="rId4"/>
          <a:stretch>
            <a:fillRect/>
          </a:stretch>
        </p:blipFill>
        <p:spPr>
          <a:xfrm>
            <a:off x="1016864" y="919527"/>
            <a:ext cx="305601" cy="407468"/>
          </a:xfrm>
          <a:prstGeom prst="rect">
            <a:avLst/>
          </a:prstGeom>
        </p:spPr>
      </p:pic>
      <p:sp>
        <p:nvSpPr>
          <p:cNvPr id="11" name="Rechthoek 10">
            <a:extLst>
              <a:ext uri="{FF2B5EF4-FFF2-40B4-BE49-F238E27FC236}">
                <a16:creationId xmlns:a16="http://schemas.microsoft.com/office/drawing/2014/main" id="{28518E1C-7D15-2A47-B815-B71C21B06B2F}"/>
              </a:ext>
            </a:extLst>
          </p:cNvPr>
          <p:cNvSpPr/>
          <p:nvPr userDrawn="1"/>
        </p:nvSpPr>
        <p:spPr>
          <a:xfrm>
            <a:off x="1366954" y="830873"/>
            <a:ext cx="1958898" cy="584775"/>
          </a:xfrm>
          <a:prstGeom prst="rect">
            <a:avLst/>
          </a:prstGeom>
        </p:spPr>
        <p:txBody>
          <a:bodyPr wrap="square">
            <a:spAutoFit/>
          </a:bodyPr>
          <a:lstStyle/>
          <a:p>
            <a:r>
              <a:rPr lang="nl-NL" sz="1600">
                <a:solidFill>
                  <a:schemeClr val="bg1"/>
                </a:solidFill>
              </a:rPr>
              <a:t>In deze gemeenten</a:t>
            </a:r>
            <a:br>
              <a:rPr lang="nl-NL" sz="1600">
                <a:solidFill>
                  <a:schemeClr val="bg1"/>
                </a:solidFill>
              </a:rPr>
            </a:br>
            <a:r>
              <a:rPr lang="nl-NL" sz="1600">
                <a:solidFill>
                  <a:schemeClr val="bg1"/>
                </a:solidFill>
              </a:rPr>
              <a:t>is JINC actief</a:t>
            </a:r>
          </a:p>
        </p:txBody>
      </p:sp>
    </p:spTree>
    <p:extLst>
      <p:ext uri="{BB962C8B-B14F-4D97-AF65-F5344CB8AC3E}">
        <p14:creationId xmlns:p14="http://schemas.microsoft.com/office/powerpoint/2010/main" val="36083267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én afbeelding zonder titel">
    <p:spTree>
      <p:nvGrpSpPr>
        <p:cNvPr id="1" name=""/>
        <p:cNvGrpSpPr/>
        <p:nvPr/>
      </p:nvGrpSpPr>
      <p:grpSpPr>
        <a:xfrm>
          <a:off x="0" y="0"/>
          <a:ext cx="0" cy="0"/>
          <a:chOff x="0" y="0"/>
          <a:chExt cx="0" cy="0"/>
        </a:xfrm>
      </p:grpSpPr>
      <p:sp>
        <p:nvSpPr>
          <p:cNvPr id="13" name="object 4">
            <a:extLst>
              <a:ext uri="{FF2B5EF4-FFF2-40B4-BE49-F238E27FC236}">
                <a16:creationId xmlns:a16="http://schemas.microsoft.com/office/drawing/2014/main" id="{5E61F7DB-5564-0646-94E0-DD64665D9FDA}"/>
              </a:ext>
            </a:extLst>
          </p:cNvPr>
          <p:cNvSpPr/>
          <p:nvPr userDrawn="1"/>
        </p:nvSpPr>
        <p:spPr>
          <a:xfrm>
            <a:off x="0" y="449211"/>
            <a:ext cx="11598275" cy="374510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A39E"/>
          </a:solidFill>
        </p:spPr>
        <p:txBody>
          <a:bodyPr wrap="square" lIns="0" tIns="0" rIns="0" bIns="0" rtlCol="0"/>
          <a:lstStyle/>
          <a:p>
            <a:endParaRPr/>
          </a:p>
        </p:txBody>
      </p:sp>
      <p:sp>
        <p:nvSpPr>
          <p:cNvPr id="10" name="Tijdelijke aanduiding voor afbeelding 3">
            <a:extLst>
              <a:ext uri="{FF2B5EF4-FFF2-40B4-BE49-F238E27FC236}">
                <a16:creationId xmlns:a16="http://schemas.microsoft.com/office/drawing/2014/main" id="{4259045D-E673-5C40-AF75-F946D958E4FA}"/>
              </a:ext>
            </a:extLst>
          </p:cNvPr>
          <p:cNvSpPr>
            <a:spLocks noGrp="1"/>
          </p:cNvSpPr>
          <p:nvPr>
            <p:ph type="pic" sz="quarter" idx="12" hasCustomPrompt="1"/>
          </p:nvPr>
        </p:nvSpPr>
        <p:spPr>
          <a:xfrm>
            <a:off x="691384" y="449211"/>
            <a:ext cx="8442896" cy="5758384"/>
          </a:xfrm>
        </p:spPr>
        <p:txBody>
          <a:bodyPr/>
          <a:lstStyle>
            <a:lvl1pPr marL="0" indent="0">
              <a:buNone/>
              <a:defRPr>
                <a:solidFill>
                  <a:schemeClr val="tx1"/>
                </a:solidFill>
              </a:defRPr>
            </a:lvl1pPr>
          </a:lstStyle>
          <a:p>
            <a:r>
              <a:rPr lang="nl-NL"/>
              <a:t>Klik op het pictogram om een afbeelding in te voegen</a:t>
            </a:r>
          </a:p>
        </p:txBody>
      </p:sp>
      <p:sp>
        <p:nvSpPr>
          <p:cNvPr id="9" name="object 7">
            <a:extLst>
              <a:ext uri="{FF2B5EF4-FFF2-40B4-BE49-F238E27FC236}">
                <a16:creationId xmlns:a16="http://schemas.microsoft.com/office/drawing/2014/main" id="{F6760681-8F13-B245-8D58-74D153F6AA7F}"/>
              </a:ext>
            </a:extLst>
          </p:cNvPr>
          <p:cNvSpPr/>
          <p:nvPr userDrawn="1"/>
        </p:nvSpPr>
        <p:spPr>
          <a:xfrm rot="16200000">
            <a:off x="10581411" y="449211"/>
            <a:ext cx="1016864" cy="1016864"/>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12" name="Afbeelding 11" descr="Afbeelding met tekening&#10;&#10;Automatisch gegenereerde beschrijving">
            <a:extLst>
              <a:ext uri="{FF2B5EF4-FFF2-40B4-BE49-F238E27FC236}">
                <a16:creationId xmlns:a16="http://schemas.microsoft.com/office/drawing/2014/main" id="{6ACFDAC2-B449-824D-9C32-5D9B50BDB3CE}"/>
              </a:ext>
            </a:extLst>
          </p:cNvPr>
          <p:cNvPicPr>
            <a:picLocks noChangeAspect="1"/>
          </p:cNvPicPr>
          <p:nvPr userDrawn="1"/>
        </p:nvPicPr>
        <p:blipFill>
          <a:blip r:embed="rId2"/>
          <a:stretch>
            <a:fillRect/>
          </a:stretch>
        </p:blipFill>
        <p:spPr>
          <a:xfrm>
            <a:off x="9716802" y="449211"/>
            <a:ext cx="1363102" cy="492386"/>
          </a:xfrm>
          <a:prstGeom prst="rect">
            <a:avLst/>
          </a:prstGeom>
        </p:spPr>
      </p:pic>
    </p:spTree>
    <p:extLst>
      <p:ext uri="{BB962C8B-B14F-4D97-AF65-F5344CB8AC3E}">
        <p14:creationId xmlns:p14="http://schemas.microsoft.com/office/powerpoint/2010/main" val="33493324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én afbeelding met titel">
    <p:spTree>
      <p:nvGrpSpPr>
        <p:cNvPr id="1" name=""/>
        <p:cNvGrpSpPr/>
        <p:nvPr/>
      </p:nvGrpSpPr>
      <p:grpSpPr>
        <a:xfrm>
          <a:off x="0" y="0"/>
          <a:ext cx="0" cy="0"/>
          <a:chOff x="0" y="0"/>
          <a:chExt cx="0" cy="0"/>
        </a:xfrm>
      </p:grpSpPr>
      <p:sp>
        <p:nvSpPr>
          <p:cNvPr id="20" name="object 4">
            <a:extLst>
              <a:ext uri="{FF2B5EF4-FFF2-40B4-BE49-F238E27FC236}">
                <a16:creationId xmlns:a16="http://schemas.microsoft.com/office/drawing/2014/main" id="{6457C464-C65F-804E-97E4-97B69E48C545}"/>
              </a:ext>
            </a:extLst>
          </p:cNvPr>
          <p:cNvSpPr/>
          <p:nvPr userDrawn="1"/>
        </p:nvSpPr>
        <p:spPr>
          <a:xfrm>
            <a:off x="0" y="449211"/>
            <a:ext cx="11598275" cy="374510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76B82A"/>
          </a:solidFill>
        </p:spPr>
        <p:txBody>
          <a:bodyPr wrap="square" lIns="0" tIns="0" rIns="0" bIns="0" rtlCol="0"/>
          <a:lstStyle/>
          <a:p>
            <a:endParaRPr/>
          </a:p>
        </p:txBody>
      </p:sp>
      <p:sp>
        <p:nvSpPr>
          <p:cNvPr id="19" name="Tijdelijke aanduiding voor afbeelding 3">
            <a:extLst>
              <a:ext uri="{FF2B5EF4-FFF2-40B4-BE49-F238E27FC236}">
                <a16:creationId xmlns:a16="http://schemas.microsoft.com/office/drawing/2014/main" id="{3FA45EA2-1450-A144-85E9-6A27D4116BFB}"/>
              </a:ext>
            </a:extLst>
          </p:cNvPr>
          <p:cNvSpPr>
            <a:spLocks noGrp="1"/>
          </p:cNvSpPr>
          <p:nvPr>
            <p:ph type="pic" sz="quarter" idx="10" hasCustomPrompt="1"/>
          </p:nvPr>
        </p:nvSpPr>
        <p:spPr>
          <a:xfrm>
            <a:off x="687585" y="1959214"/>
            <a:ext cx="7492319" cy="4449576"/>
          </a:xfrm>
        </p:spPr>
        <p:txBody>
          <a:bodyPr/>
          <a:lstStyle>
            <a:lvl1pPr marL="0" indent="0">
              <a:buNone/>
              <a:defRPr>
                <a:solidFill>
                  <a:schemeClr val="tx1"/>
                </a:solidFill>
              </a:defRPr>
            </a:lvl1pPr>
          </a:lstStyle>
          <a:p>
            <a:r>
              <a:rPr lang="nl-NL"/>
              <a:t>Klik op het pictogram om een afbeelding in te voegen</a:t>
            </a:r>
          </a:p>
        </p:txBody>
      </p:sp>
      <p:sp>
        <p:nvSpPr>
          <p:cNvPr id="21" name="Titel 1">
            <a:extLst>
              <a:ext uri="{FF2B5EF4-FFF2-40B4-BE49-F238E27FC236}">
                <a16:creationId xmlns:a16="http://schemas.microsoft.com/office/drawing/2014/main" id="{0909EA1E-FD6F-AA49-AA02-34BDB5CFCCDC}"/>
              </a:ext>
            </a:extLst>
          </p:cNvPr>
          <p:cNvSpPr>
            <a:spLocks noGrp="1"/>
          </p:cNvSpPr>
          <p:nvPr>
            <p:ph type="ctrTitle" hasCustomPrompt="1"/>
          </p:nvPr>
        </p:nvSpPr>
        <p:spPr>
          <a:xfrm>
            <a:off x="687585" y="772079"/>
            <a:ext cx="7862536" cy="522912"/>
          </a:xfrm>
        </p:spPr>
        <p:txBody>
          <a:bodyPr anchor="b">
            <a:normAutofit/>
          </a:bodyPr>
          <a:lstStyle>
            <a:lvl1pPr algn="l">
              <a:defRPr sz="3200">
                <a:solidFill>
                  <a:schemeClr val="bg1"/>
                </a:solidFill>
              </a:defRPr>
            </a:lvl1pPr>
          </a:lstStyle>
          <a:p>
            <a:r>
              <a:rPr lang="nl-NL"/>
              <a:t>Klik om titel in te voegen</a:t>
            </a:r>
          </a:p>
        </p:txBody>
      </p:sp>
      <p:sp>
        <p:nvSpPr>
          <p:cNvPr id="27" name="object 7">
            <a:extLst>
              <a:ext uri="{FF2B5EF4-FFF2-40B4-BE49-F238E27FC236}">
                <a16:creationId xmlns:a16="http://schemas.microsoft.com/office/drawing/2014/main" id="{8465BAEF-93AF-F348-B251-7898C90D8683}"/>
              </a:ext>
            </a:extLst>
          </p:cNvPr>
          <p:cNvSpPr/>
          <p:nvPr userDrawn="1"/>
        </p:nvSpPr>
        <p:spPr>
          <a:xfrm rot="16200000">
            <a:off x="10581411" y="449211"/>
            <a:ext cx="1016864" cy="1016864"/>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30" name="Afbeelding 29" descr="Afbeelding met tekening&#10;&#10;Automatisch gegenereerde beschrijving">
            <a:extLst>
              <a:ext uri="{FF2B5EF4-FFF2-40B4-BE49-F238E27FC236}">
                <a16:creationId xmlns:a16="http://schemas.microsoft.com/office/drawing/2014/main" id="{9FBA7F79-7D9A-D045-BA5B-BCFA9AF0B2EF}"/>
              </a:ext>
            </a:extLst>
          </p:cNvPr>
          <p:cNvPicPr>
            <a:picLocks noChangeAspect="1"/>
          </p:cNvPicPr>
          <p:nvPr userDrawn="1"/>
        </p:nvPicPr>
        <p:blipFill>
          <a:blip r:embed="rId2"/>
          <a:stretch>
            <a:fillRect/>
          </a:stretch>
        </p:blipFill>
        <p:spPr>
          <a:xfrm>
            <a:off x="9716802" y="449211"/>
            <a:ext cx="1363102" cy="492386"/>
          </a:xfrm>
          <a:prstGeom prst="rect">
            <a:avLst/>
          </a:prstGeom>
        </p:spPr>
      </p:pic>
    </p:spTree>
    <p:extLst>
      <p:ext uri="{BB962C8B-B14F-4D97-AF65-F5344CB8AC3E}">
        <p14:creationId xmlns:p14="http://schemas.microsoft.com/office/powerpoint/2010/main" val="7285863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el en twee afbeeldingen">
    <p:spTree>
      <p:nvGrpSpPr>
        <p:cNvPr id="1" name=""/>
        <p:cNvGrpSpPr/>
        <p:nvPr/>
      </p:nvGrpSpPr>
      <p:grpSpPr>
        <a:xfrm>
          <a:off x="0" y="0"/>
          <a:ext cx="0" cy="0"/>
          <a:chOff x="0" y="0"/>
          <a:chExt cx="0" cy="0"/>
        </a:xfrm>
      </p:grpSpPr>
      <p:sp>
        <p:nvSpPr>
          <p:cNvPr id="35" name="object 4">
            <a:extLst>
              <a:ext uri="{FF2B5EF4-FFF2-40B4-BE49-F238E27FC236}">
                <a16:creationId xmlns:a16="http://schemas.microsoft.com/office/drawing/2014/main" id="{4FAA8DDC-904D-6542-B65E-605ED4C109A2}"/>
              </a:ext>
            </a:extLst>
          </p:cNvPr>
          <p:cNvSpPr/>
          <p:nvPr userDrawn="1"/>
        </p:nvSpPr>
        <p:spPr>
          <a:xfrm>
            <a:off x="0" y="449211"/>
            <a:ext cx="11598275" cy="374510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482683"/>
          </a:solidFill>
        </p:spPr>
        <p:txBody>
          <a:bodyPr wrap="square" lIns="0" tIns="0" rIns="0" bIns="0" rtlCol="0"/>
          <a:lstStyle/>
          <a:p>
            <a:endParaRPr/>
          </a:p>
        </p:txBody>
      </p:sp>
      <p:sp>
        <p:nvSpPr>
          <p:cNvPr id="8" name="Tijdelijke aanduiding voor afbeelding 3">
            <a:extLst>
              <a:ext uri="{FF2B5EF4-FFF2-40B4-BE49-F238E27FC236}">
                <a16:creationId xmlns:a16="http://schemas.microsoft.com/office/drawing/2014/main" id="{2B183FE3-3B19-3547-B0A3-13FFBFDD279D}"/>
              </a:ext>
            </a:extLst>
          </p:cNvPr>
          <p:cNvSpPr>
            <a:spLocks noGrp="1"/>
          </p:cNvSpPr>
          <p:nvPr>
            <p:ph type="pic" sz="quarter" idx="12" hasCustomPrompt="1"/>
          </p:nvPr>
        </p:nvSpPr>
        <p:spPr>
          <a:xfrm>
            <a:off x="687585" y="2121605"/>
            <a:ext cx="5324707" cy="3631658"/>
          </a:xfrm>
        </p:spPr>
        <p:txBody>
          <a:bodyPr/>
          <a:lstStyle>
            <a:lvl1pPr marL="0" indent="0">
              <a:buNone/>
              <a:defRPr>
                <a:solidFill>
                  <a:schemeClr val="tx1"/>
                </a:solidFill>
              </a:defRPr>
            </a:lvl1pPr>
          </a:lstStyle>
          <a:p>
            <a:r>
              <a:rPr lang="nl-NL"/>
              <a:t>Klik op het pictogram om een afbeelding in te voegen</a:t>
            </a:r>
          </a:p>
        </p:txBody>
      </p:sp>
      <p:sp>
        <p:nvSpPr>
          <p:cNvPr id="12" name="Tijdelijke aanduiding voor afbeelding 3">
            <a:extLst>
              <a:ext uri="{FF2B5EF4-FFF2-40B4-BE49-F238E27FC236}">
                <a16:creationId xmlns:a16="http://schemas.microsoft.com/office/drawing/2014/main" id="{5AA10B61-82AE-214E-A6CA-C408D5B3AB1F}"/>
              </a:ext>
            </a:extLst>
          </p:cNvPr>
          <p:cNvSpPr>
            <a:spLocks noGrp="1"/>
          </p:cNvSpPr>
          <p:nvPr>
            <p:ph type="pic" sz="quarter" idx="13" hasCustomPrompt="1"/>
          </p:nvPr>
        </p:nvSpPr>
        <p:spPr>
          <a:xfrm>
            <a:off x="6273568" y="2121605"/>
            <a:ext cx="5324707" cy="3631658"/>
          </a:xfrm>
        </p:spPr>
        <p:txBody>
          <a:bodyPr/>
          <a:lstStyle>
            <a:lvl1pPr marL="0" indent="0">
              <a:buNone/>
              <a:defRPr>
                <a:solidFill>
                  <a:schemeClr val="tx1"/>
                </a:solidFill>
              </a:defRPr>
            </a:lvl1pPr>
          </a:lstStyle>
          <a:p>
            <a:r>
              <a:rPr lang="nl-NL"/>
              <a:t>Klik op het pictogram om een afbeelding in te voegen</a:t>
            </a:r>
          </a:p>
        </p:txBody>
      </p:sp>
      <p:sp>
        <p:nvSpPr>
          <p:cNvPr id="28" name="Titel 1">
            <a:extLst>
              <a:ext uri="{FF2B5EF4-FFF2-40B4-BE49-F238E27FC236}">
                <a16:creationId xmlns:a16="http://schemas.microsoft.com/office/drawing/2014/main" id="{B6667ED0-3B02-7144-94DF-E8B96D914E7D}"/>
              </a:ext>
            </a:extLst>
          </p:cNvPr>
          <p:cNvSpPr>
            <a:spLocks noGrp="1"/>
          </p:cNvSpPr>
          <p:nvPr>
            <p:ph type="ctrTitle" hasCustomPrompt="1"/>
          </p:nvPr>
        </p:nvSpPr>
        <p:spPr>
          <a:xfrm>
            <a:off x="687585" y="772079"/>
            <a:ext cx="7862536" cy="522912"/>
          </a:xfrm>
        </p:spPr>
        <p:txBody>
          <a:bodyPr anchor="b">
            <a:normAutofit/>
          </a:bodyPr>
          <a:lstStyle>
            <a:lvl1pPr algn="l">
              <a:defRPr sz="3200">
                <a:solidFill>
                  <a:schemeClr val="bg1"/>
                </a:solidFill>
              </a:defRPr>
            </a:lvl1pPr>
          </a:lstStyle>
          <a:p>
            <a:r>
              <a:rPr lang="nl-NL"/>
              <a:t>Klik om titel in te voegen</a:t>
            </a:r>
          </a:p>
        </p:txBody>
      </p:sp>
      <p:sp>
        <p:nvSpPr>
          <p:cNvPr id="33" name="object 7">
            <a:extLst>
              <a:ext uri="{FF2B5EF4-FFF2-40B4-BE49-F238E27FC236}">
                <a16:creationId xmlns:a16="http://schemas.microsoft.com/office/drawing/2014/main" id="{529B76D6-DC0B-AC4D-9419-D2ABD7A9D237}"/>
              </a:ext>
            </a:extLst>
          </p:cNvPr>
          <p:cNvSpPr/>
          <p:nvPr userDrawn="1"/>
        </p:nvSpPr>
        <p:spPr>
          <a:xfrm rot="16200000">
            <a:off x="10581411" y="449211"/>
            <a:ext cx="1016864" cy="1016864"/>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34" name="Afbeelding 33" descr="Afbeelding met tekening&#10;&#10;Automatisch gegenereerde beschrijving">
            <a:extLst>
              <a:ext uri="{FF2B5EF4-FFF2-40B4-BE49-F238E27FC236}">
                <a16:creationId xmlns:a16="http://schemas.microsoft.com/office/drawing/2014/main" id="{99156C31-F618-4842-A279-14C6279BF7A3}"/>
              </a:ext>
            </a:extLst>
          </p:cNvPr>
          <p:cNvPicPr>
            <a:picLocks noChangeAspect="1"/>
          </p:cNvPicPr>
          <p:nvPr userDrawn="1"/>
        </p:nvPicPr>
        <p:blipFill>
          <a:blip r:embed="rId2"/>
          <a:stretch>
            <a:fillRect/>
          </a:stretch>
        </p:blipFill>
        <p:spPr>
          <a:xfrm>
            <a:off x="9716802" y="449211"/>
            <a:ext cx="1363102" cy="492386"/>
          </a:xfrm>
          <a:prstGeom prst="rect">
            <a:avLst/>
          </a:prstGeom>
        </p:spPr>
      </p:pic>
    </p:spTree>
    <p:extLst>
      <p:ext uri="{BB962C8B-B14F-4D97-AF65-F5344CB8AC3E}">
        <p14:creationId xmlns:p14="http://schemas.microsoft.com/office/powerpoint/2010/main" val="20081641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Vier afbeeldingen">
    <p:spTree>
      <p:nvGrpSpPr>
        <p:cNvPr id="1" name=""/>
        <p:cNvGrpSpPr/>
        <p:nvPr/>
      </p:nvGrpSpPr>
      <p:grpSpPr>
        <a:xfrm>
          <a:off x="0" y="0"/>
          <a:ext cx="0" cy="0"/>
          <a:chOff x="0" y="0"/>
          <a:chExt cx="0" cy="0"/>
        </a:xfrm>
      </p:grpSpPr>
      <p:sp>
        <p:nvSpPr>
          <p:cNvPr id="31" name="object 4">
            <a:extLst>
              <a:ext uri="{FF2B5EF4-FFF2-40B4-BE49-F238E27FC236}">
                <a16:creationId xmlns:a16="http://schemas.microsoft.com/office/drawing/2014/main" id="{BD822C1B-BE1C-7D40-AFD3-91126A35DEE5}"/>
              </a:ext>
            </a:extLst>
          </p:cNvPr>
          <p:cNvSpPr/>
          <p:nvPr userDrawn="1"/>
        </p:nvSpPr>
        <p:spPr>
          <a:xfrm>
            <a:off x="0" y="449211"/>
            <a:ext cx="11598275" cy="374510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64A8"/>
          </a:solidFill>
        </p:spPr>
        <p:txBody>
          <a:bodyPr wrap="square" lIns="0" tIns="0" rIns="0" bIns="0" rtlCol="0"/>
          <a:lstStyle/>
          <a:p>
            <a:endParaRPr/>
          </a:p>
        </p:txBody>
      </p:sp>
      <p:sp>
        <p:nvSpPr>
          <p:cNvPr id="18" name="Titel 1">
            <a:extLst>
              <a:ext uri="{FF2B5EF4-FFF2-40B4-BE49-F238E27FC236}">
                <a16:creationId xmlns:a16="http://schemas.microsoft.com/office/drawing/2014/main" id="{26A9DD57-B66D-4C4D-A787-2EE7AEAD4A85}"/>
              </a:ext>
            </a:extLst>
          </p:cNvPr>
          <p:cNvSpPr>
            <a:spLocks noGrp="1"/>
          </p:cNvSpPr>
          <p:nvPr>
            <p:ph type="ctrTitle" hasCustomPrompt="1"/>
          </p:nvPr>
        </p:nvSpPr>
        <p:spPr>
          <a:xfrm>
            <a:off x="687585" y="772079"/>
            <a:ext cx="7862536" cy="522912"/>
          </a:xfrm>
        </p:spPr>
        <p:txBody>
          <a:bodyPr anchor="b">
            <a:normAutofit/>
          </a:bodyPr>
          <a:lstStyle>
            <a:lvl1pPr algn="l">
              <a:defRPr sz="3200">
                <a:solidFill>
                  <a:schemeClr val="bg1"/>
                </a:solidFill>
              </a:defRPr>
            </a:lvl1pPr>
          </a:lstStyle>
          <a:p>
            <a:r>
              <a:rPr lang="nl-NL"/>
              <a:t>Klik om titel in te voegen</a:t>
            </a:r>
          </a:p>
        </p:txBody>
      </p:sp>
      <p:sp>
        <p:nvSpPr>
          <p:cNvPr id="26" name="Tijdelijke aanduiding voor afbeelding 3">
            <a:extLst>
              <a:ext uri="{FF2B5EF4-FFF2-40B4-BE49-F238E27FC236}">
                <a16:creationId xmlns:a16="http://schemas.microsoft.com/office/drawing/2014/main" id="{2E9669A5-1249-E741-B864-BF9834CEEB6B}"/>
              </a:ext>
            </a:extLst>
          </p:cNvPr>
          <p:cNvSpPr>
            <a:spLocks noGrp="1"/>
          </p:cNvSpPr>
          <p:nvPr>
            <p:ph type="pic" sz="quarter" idx="14" hasCustomPrompt="1"/>
          </p:nvPr>
        </p:nvSpPr>
        <p:spPr>
          <a:xfrm>
            <a:off x="687585" y="2089190"/>
            <a:ext cx="3493482" cy="3496601"/>
          </a:xfrm>
        </p:spPr>
        <p:txBody>
          <a:bodyPr/>
          <a:lstStyle>
            <a:lvl1pPr marL="0" indent="0">
              <a:buNone/>
              <a:defRPr>
                <a:solidFill>
                  <a:schemeClr val="tx1"/>
                </a:solidFill>
              </a:defRPr>
            </a:lvl1pPr>
          </a:lstStyle>
          <a:p>
            <a:r>
              <a:rPr lang="nl-NL"/>
              <a:t>Klik op het pictogram om een afbeelding in te voegen</a:t>
            </a:r>
          </a:p>
        </p:txBody>
      </p:sp>
      <p:sp>
        <p:nvSpPr>
          <p:cNvPr id="27" name="Tijdelijke aanduiding voor afbeelding 3">
            <a:extLst>
              <a:ext uri="{FF2B5EF4-FFF2-40B4-BE49-F238E27FC236}">
                <a16:creationId xmlns:a16="http://schemas.microsoft.com/office/drawing/2014/main" id="{09C1B1A0-FAD1-1646-8A14-B345FA2DB95B}"/>
              </a:ext>
            </a:extLst>
          </p:cNvPr>
          <p:cNvSpPr>
            <a:spLocks noGrp="1"/>
          </p:cNvSpPr>
          <p:nvPr>
            <p:ph type="pic" sz="quarter" idx="15" hasCustomPrompt="1"/>
          </p:nvPr>
        </p:nvSpPr>
        <p:spPr>
          <a:xfrm>
            <a:off x="4394938" y="2089190"/>
            <a:ext cx="3493482" cy="3496601"/>
          </a:xfrm>
        </p:spPr>
        <p:txBody>
          <a:bodyPr/>
          <a:lstStyle>
            <a:lvl1pPr marL="0" indent="0">
              <a:buNone/>
              <a:defRPr>
                <a:solidFill>
                  <a:schemeClr val="tx1"/>
                </a:solidFill>
              </a:defRPr>
            </a:lvl1pPr>
          </a:lstStyle>
          <a:p>
            <a:r>
              <a:rPr lang="nl-NL"/>
              <a:t>Klik op het pictogram om een afbeelding in te voegen</a:t>
            </a:r>
          </a:p>
        </p:txBody>
      </p:sp>
      <p:sp>
        <p:nvSpPr>
          <p:cNvPr id="28" name="Tijdelijke aanduiding voor afbeelding 3">
            <a:extLst>
              <a:ext uri="{FF2B5EF4-FFF2-40B4-BE49-F238E27FC236}">
                <a16:creationId xmlns:a16="http://schemas.microsoft.com/office/drawing/2014/main" id="{544963F0-9307-614D-81CB-2D5554918A4E}"/>
              </a:ext>
            </a:extLst>
          </p:cNvPr>
          <p:cNvSpPr>
            <a:spLocks noGrp="1"/>
          </p:cNvSpPr>
          <p:nvPr>
            <p:ph type="pic" sz="quarter" idx="16" hasCustomPrompt="1"/>
          </p:nvPr>
        </p:nvSpPr>
        <p:spPr>
          <a:xfrm>
            <a:off x="8104793" y="2089190"/>
            <a:ext cx="3493482" cy="3496601"/>
          </a:xfrm>
        </p:spPr>
        <p:txBody>
          <a:bodyPr/>
          <a:lstStyle>
            <a:lvl1pPr marL="0" indent="0">
              <a:buNone/>
              <a:defRPr>
                <a:solidFill>
                  <a:schemeClr val="tx1"/>
                </a:solidFill>
              </a:defRPr>
            </a:lvl1pPr>
          </a:lstStyle>
          <a:p>
            <a:r>
              <a:rPr lang="nl-NL"/>
              <a:t>Klik op het pictogram om een afbeelding in te voegen</a:t>
            </a:r>
          </a:p>
        </p:txBody>
      </p:sp>
      <p:sp>
        <p:nvSpPr>
          <p:cNvPr id="29" name="object 7">
            <a:extLst>
              <a:ext uri="{FF2B5EF4-FFF2-40B4-BE49-F238E27FC236}">
                <a16:creationId xmlns:a16="http://schemas.microsoft.com/office/drawing/2014/main" id="{DD0BACF9-2975-4045-BBCB-20212C0BB2B1}"/>
              </a:ext>
            </a:extLst>
          </p:cNvPr>
          <p:cNvSpPr/>
          <p:nvPr userDrawn="1"/>
        </p:nvSpPr>
        <p:spPr>
          <a:xfrm rot="16200000">
            <a:off x="10581411" y="449211"/>
            <a:ext cx="1016864" cy="1016864"/>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30" name="Afbeelding 29" descr="Afbeelding met tekening&#10;&#10;Automatisch gegenereerde beschrijving">
            <a:extLst>
              <a:ext uri="{FF2B5EF4-FFF2-40B4-BE49-F238E27FC236}">
                <a16:creationId xmlns:a16="http://schemas.microsoft.com/office/drawing/2014/main" id="{8CAF63A4-9A46-8549-B433-CE64449264F6}"/>
              </a:ext>
            </a:extLst>
          </p:cNvPr>
          <p:cNvPicPr>
            <a:picLocks noChangeAspect="1"/>
          </p:cNvPicPr>
          <p:nvPr userDrawn="1"/>
        </p:nvPicPr>
        <p:blipFill>
          <a:blip r:embed="rId2"/>
          <a:stretch>
            <a:fillRect/>
          </a:stretch>
        </p:blipFill>
        <p:spPr>
          <a:xfrm>
            <a:off x="9716802" y="449211"/>
            <a:ext cx="1363102" cy="492386"/>
          </a:xfrm>
          <a:prstGeom prst="rect">
            <a:avLst/>
          </a:prstGeom>
        </p:spPr>
      </p:pic>
    </p:spTree>
    <p:extLst>
      <p:ext uri="{BB962C8B-B14F-4D97-AF65-F5344CB8AC3E}">
        <p14:creationId xmlns:p14="http://schemas.microsoft.com/office/powerpoint/2010/main" val="2731311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fsluiting">
    <p:spTree>
      <p:nvGrpSpPr>
        <p:cNvPr id="1" name=""/>
        <p:cNvGrpSpPr/>
        <p:nvPr/>
      </p:nvGrpSpPr>
      <p:grpSpPr>
        <a:xfrm>
          <a:off x="0" y="0"/>
          <a:ext cx="0" cy="0"/>
          <a:chOff x="0" y="0"/>
          <a:chExt cx="0" cy="0"/>
        </a:xfrm>
      </p:grpSpPr>
      <p:sp>
        <p:nvSpPr>
          <p:cNvPr id="12" name="object 4">
            <a:extLst>
              <a:ext uri="{FF2B5EF4-FFF2-40B4-BE49-F238E27FC236}">
                <a16:creationId xmlns:a16="http://schemas.microsoft.com/office/drawing/2014/main" id="{341BBCB5-00B5-D641-B9BF-EE0236E59D50}"/>
              </a:ext>
            </a:extLst>
          </p:cNvPr>
          <p:cNvSpPr/>
          <p:nvPr userDrawn="1"/>
        </p:nvSpPr>
        <p:spPr>
          <a:xfrm>
            <a:off x="0" y="510004"/>
            <a:ext cx="11544300" cy="4451224"/>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A29E"/>
          </a:solidFill>
        </p:spPr>
        <p:txBody>
          <a:bodyPr wrap="square" lIns="0" tIns="0" rIns="0" bIns="0" rtlCol="0"/>
          <a:lstStyle/>
          <a:p>
            <a:endParaRPr/>
          </a:p>
        </p:txBody>
      </p:sp>
      <p:sp>
        <p:nvSpPr>
          <p:cNvPr id="13" name="object 6">
            <a:extLst>
              <a:ext uri="{FF2B5EF4-FFF2-40B4-BE49-F238E27FC236}">
                <a16:creationId xmlns:a16="http://schemas.microsoft.com/office/drawing/2014/main" id="{3D8091A5-7A0C-3348-97BA-76E32F07AD0C}"/>
              </a:ext>
            </a:extLst>
          </p:cNvPr>
          <p:cNvSpPr/>
          <p:nvPr userDrawn="1"/>
        </p:nvSpPr>
        <p:spPr>
          <a:xfrm flipH="1">
            <a:off x="4234724" y="3563661"/>
            <a:ext cx="1717335" cy="2784646"/>
          </a:xfrm>
          <a:custGeom>
            <a:avLst/>
            <a:gdLst/>
            <a:ahLst/>
            <a:cxnLst/>
            <a:rect l="l" t="t" r="r" b="b"/>
            <a:pathLst>
              <a:path w="1593214" h="3186429">
                <a:moveTo>
                  <a:pt x="0" y="0"/>
                </a:moveTo>
                <a:lnTo>
                  <a:pt x="0" y="1592999"/>
                </a:lnTo>
                <a:lnTo>
                  <a:pt x="1592999" y="3185998"/>
                </a:lnTo>
                <a:lnTo>
                  <a:pt x="1592999" y="1592999"/>
                </a:lnTo>
                <a:lnTo>
                  <a:pt x="0" y="0"/>
                </a:lnTo>
                <a:close/>
              </a:path>
            </a:pathLst>
          </a:custGeom>
          <a:solidFill>
            <a:srgbClr val="3FA535"/>
          </a:solidFill>
        </p:spPr>
        <p:txBody>
          <a:bodyPr wrap="square" lIns="0" tIns="0" rIns="0" bIns="0" rtlCol="0"/>
          <a:lstStyle/>
          <a:p>
            <a:endParaRPr/>
          </a:p>
        </p:txBody>
      </p:sp>
      <p:sp>
        <p:nvSpPr>
          <p:cNvPr id="16" name="object 7">
            <a:extLst>
              <a:ext uri="{FF2B5EF4-FFF2-40B4-BE49-F238E27FC236}">
                <a16:creationId xmlns:a16="http://schemas.microsoft.com/office/drawing/2014/main" id="{9EDB2C25-B685-E44A-81C6-56C9099F8B22}"/>
              </a:ext>
            </a:extLst>
          </p:cNvPr>
          <p:cNvSpPr/>
          <p:nvPr userDrawn="1"/>
        </p:nvSpPr>
        <p:spPr>
          <a:xfrm rot="10800000" flipV="1">
            <a:off x="1443559" y="4961228"/>
            <a:ext cx="2805846" cy="1387078"/>
          </a:xfrm>
          <a:custGeom>
            <a:avLst/>
            <a:gdLst/>
            <a:ahLst/>
            <a:cxnLst/>
            <a:rect l="l" t="t" r="r" b="b"/>
            <a:pathLst>
              <a:path w="3183254" h="1593215">
                <a:moveTo>
                  <a:pt x="3183229" y="0"/>
                </a:moveTo>
                <a:lnTo>
                  <a:pt x="0" y="0"/>
                </a:lnTo>
                <a:lnTo>
                  <a:pt x="0" y="1592999"/>
                </a:lnTo>
                <a:lnTo>
                  <a:pt x="1592999" y="1592999"/>
                </a:lnTo>
                <a:lnTo>
                  <a:pt x="1592999" y="1590230"/>
                </a:lnTo>
                <a:lnTo>
                  <a:pt x="3183229" y="0"/>
                </a:lnTo>
                <a:close/>
              </a:path>
            </a:pathLst>
          </a:custGeom>
          <a:solidFill>
            <a:srgbClr val="482683"/>
          </a:solidFill>
        </p:spPr>
        <p:txBody>
          <a:bodyPr wrap="square" lIns="0" tIns="0" rIns="0" bIns="0" rtlCol="0"/>
          <a:lstStyle/>
          <a:p>
            <a:endParaRPr/>
          </a:p>
        </p:txBody>
      </p:sp>
      <p:grpSp>
        <p:nvGrpSpPr>
          <p:cNvPr id="3" name="Groep 2">
            <a:extLst>
              <a:ext uri="{FF2B5EF4-FFF2-40B4-BE49-F238E27FC236}">
                <a16:creationId xmlns:a16="http://schemas.microsoft.com/office/drawing/2014/main" id="{9551E76E-BEEE-C444-8F39-69D065A9F107}"/>
              </a:ext>
            </a:extLst>
          </p:cNvPr>
          <p:cNvGrpSpPr/>
          <p:nvPr userDrawn="1"/>
        </p:nvGrpSpPr>
        <p:grpSpPr>
          <a:xfrm>
            <a:off x="9754012" y="3585623"/>
            <a:ext cx="1782351" cy="643477"/>
            <a:chOff x="8743225" y="3168921"/>
            <a:chExt cx="2101850" cy="758825"/>
          </a:xfrm>
        </p:grpSpPr>
        <p:sp>
          <p:nvSpPr>
            <p:cNvPr id="19" name="object 2">
              <a:extLst>
                <a:ext uri="{FF2B5EF4-FFF2-40B4-BE49-F238E27FC236}">
                  <a16:creationId xmlns:a16="http://schemas.microsoft.com/office/drawing/2014/main" id="{22605F23-0447-A547-81E6-E10F0D88E611}"/>
                </a:ext>
              </a:extLst>
            </p:cNvPr>
            <p:cNvSpPr/>
            <p:nvPr userDrawn="1"/>
          </p:nvSpPr>
          <p:spPr>
            <a:xfrm>
              <a:off x="8743225" y="3168921"/>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20" name="object 3">
              <a:extLst>
                <a:ext uri="{FF2B5EF4-FFF2-40B4-BE49-F238E27FC236}">
                  <a16:creationId xmlns:a16="http://schemas.microsoft.com/office/drawing/2014/main" id="{84E5BDFA-A8B4-7945-B9C8-36F9629B4ED5}"/>
                </a:ext>
              </a:extLst>
            </p:cNvPr>
            <p:cNvSpPr/>
            <p:nvPr userDrawn="1"/>
          </p:nvSpPr>
          <p:spPr>
            <a:xfrm>
              <a:off x="8863041" y="3269084"/>
              <a:ext cx="1121523" cy="561793"/>
            </a:xfrm>
            <a:prstGeom prst="rect">
              <a:avLst/>
            </a:prstGeom>
            <a:blipFill>
              <a:blip r:embed="rId2" cstate="print"/>
              <a:stretch>
                <a:fillRect/>
              </a:stretch>
            </a:blipFill>
          </p:spPr>
          <p:txBody>
            <a:bodyPr wrap="square" lIns="0" tIns="0" rIns="0" bIns="0" rtlCol="0"/>
            <a:lstStyle/>
            <a:p>
              <a:endParaRPr/>
            </a:p>
          </p:txBody>
        </p:sp>
      </p:grpSp>
      <p:sp>
        <p:nvSpPr>
          <p:cNvPr id="18" name="object 6">
            <a:extLst>
              <a:ext uri="{FF2B5EF4-FFF2-40B4-BE49-F238E27FC236}">
                <a16:creationId xmlns:a16="http://schemas.microsoft.com/office/drawing/2014/main" id="{A9E51FA0-E6C3-3546-99D4-76490DED87E2}"/>
              </a:ext>
            </a:extLst>
          </p:cNvPr>
          <p:cNvSpPr/>
          <p:nvPr userDrawn="1"/>
        </p:nvSpPr>
        <p:spPr>
          <a:xfrm rot="5400000">
            <a:off x="10122174" y="3538042"/>
            <a:ext cx="1443558" cy="1443558"/>
          </a:xfrm>
          <a:custGeom>
            <a:avLst/>
            <a:gdLst/>
            <a:ahLst/>
            <a:cxnLst/>
            <a:rect l="l" t="t" r="r" b="b"/>
            <a:pathLst>
              <a:path w="2263775" h="2263775">
                <a:moveTo>
                  <a:pt x="2263317" y="0"/>
                </a:moveTo>
                <a:lnTo>
                  <a:pt x="0" y="0"/>
                </a:lnTo>
                <a:lnTo>
                  <a:pt x="2263317" y="2263317"/>
                </a:lnTo>
                <a:lnTo>
                  <a:pt x="2263317" y="0"/>
                </a:lnTo>
                <a:close/>
              </a:path>
            </a:pathLst>
          </a:custGeom>
          <a:solidFill>
            <a:srgbClr val="FFFFFF"/>
          </a:solidFill>
        </p:spPr>
        <p:txBody>
          <a:bodyPr wrap="square" lIns="0" tIns="0" rIns="0" bIns="0" rtlCol="0"/>
          <a:lstStyle/>
          <a:p>
            <a:endParaRPr/>
          </a:p>
        </p:txBody>
      </p:sp>
      <p:sp>
        <p:nvSpPr>
          <p:cNvPr id="2" name="Tekstvak 1">
            <a:extLst>
              <a:ext uri="{FF2B5EF4-FFF2-40B4-BE49-F238E27FC236}">
                <a16:creationId xmlns:a16="http://schemas.microsoft.com/office/drawing/2014/main" id="{01416B22-6FA6-AE41-9F75-DE83D305FF8C}"/>
              </a:ext>
            </a:extLst>
          </p:cNvPr>
          <p:cNvSpPr txBox="1"/>
          <p:nvPr userDrawn="1"/>
        </p:nvSpPr>
        <p:spPr>
          <a:xfrm>
            <a:off x="10485439" y="4639477"/>
            <a:ext cx="1114425" cy="369332"/>
          </a:xfrm>
          <a:prstGeom prst="rect">
            <a:avLst/>
          </a:prstGeom>
          <a:noFill/>
        </p:spPr>
        <p:txBody>
          <a:bodyPr wrap="square" rtlCol="0">
            <a:spAutoFit/>
          </a:bodyPr>
          <a:lstStyle/>
          <a:p>
            <a:pPr algn="r"/>
            <a:r>
              <a:rPr lang="nl-NL" err="1">
                <a:solidFill>
                  <a:schemeClr val="tx1"/>
                </a:solidFill>
                <a:latin typeface="Arial" panose="020B0604020202020204" pitchFamily="34" charset="0"/>
                <a:cs typeface="Arial" panose="020B0604020202020204" pitchFamily="34" charset="0"/>
              </a:rPr>
              <a:t>jinc.nl</a:t>
            </a:r>
            <a:endParaRPr lang="nl-NL">
              <a:solidFill>
                <a:schemeClr val="tx1"/>
              </a:solidFill>
              <a:latin typeface="Arial" panose="020B0604020202020204" pitchFamily="34" charset="0"/>
              <a:cs typeface="Arial" panose="020B0604020202020204" pitchFamily="34" charset="0"/>
            </a:endParaRPr>
          </a:p>
        </p:txBody>
      </p:sp>
      <p:sp>
        <p:nvSpPr>
          <p:cNvPr id="17" name="object 7">
            <a:extLst>
              <a:ext uri="{FF2B5EF4-FFF2-40B4-BE49-F238E27FC236}">
                <a16:creationId xmlns:a16="http://schemas.microsoft.com/office/drawing/2014/main" id="{34F58F8A-E316-1749-960D-96DD414328A3}"/>
              </a:ext>
            </a:extLst>
          </p:cNvPr>
          <p:cNvSpPr/>
          <p:nvPr userDrawn="1"/>
        </p:nvSpPr>
        <p:spPr>
          <a:xfrm rot="5400000">
            <a:off x="5952059" y="3572166"/>
            <a:ext cx="1392323" cy="1392323"/>
          </a:xfrm>
          <a:custGeom>
            <a:avLst/>
            <a:gdLst/>
            <a:ahLst/>
            <a:cxnLst/>
            <a:rect l="l" t="t" r="r" b="b"/>
            <a:pathLst>
              <a:path w="2124075" h="2124075">
                <a:moveTo>
                  <a:pt x="2123998" y="0"/>
                </a:moveTo>
                <a:lnTo>
                  <a:pt x="0" y="2123998"/>
                </a:lnTo>
                <a:lnTo>
                  <a:pt x="2123998" y="2123998"/>
                </a:lnTo>
                <a:lnTo>
                  <a:pt x="2123998" y="0"/>
                </a:lnTo>
                <a:close/>
              </a:path>
            </a:pathLst>
          </a:custGeom>
          <a:solidFill>
            <a:srgbClr val="0065A8"/>
          </a:solidFill>
        </p:spPr>
        <p:txBody>
          <a:bodyPr wrap="square" lIns="0" tIns="0" rIns="0" bIns="0" rtlCol="0"/>
          <a:lstStyle/>
          <a:p>
            <a:endParaRPr/>
          </a:p>
        </p:txBody>
      </p:sp>
    </p:spTree>
    <p:extLst>
      <p:ext uri="{BB962C8B-B14F-4D97-AF65-F5344CB8AC3E}">
        <p14:creationId xmlns:p14="http://schemas.microsoft.com/office/powerpoint/2010/main" val="19290720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7341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ductie">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966A7AD3-01F5-8249-8813-621E39A7EF0A}"/>
              </a:ext>
            </a:extLst>
          </p:cNvPr>
          <p:cNvSpPr/>
          <p:nvPr userDrawn="1"/>
        </p:nvSpPr>
        <p:spPr>
          <a:xfrm>
            <a:off x="549699" y="0"/>
            <a:ext cx="11092602" cy="5251813"/>
          </a:xfrm>
          <a:custGeom>
            <a:avLst/>
            <a:gdLst/>
            <a:ahLst/>
            <a:cxnLst/>
            <a:rect l="l" t="t" r="r" b="b"/>
            <a:pathLst>
              <a:path w="9396095" h="5499100">
                <a:moveTo>
                  <a:pt x="9395993" y="0"/>
                </a:moveTo>
                <a:lnTo>
                  <a:pt x="1076032" y="0"/>
                </a:lnTo>
                <a:lnTo>
                  <a:pt x="0" y="1099426"/>
                </a:lnTo>
                <a:lnTo>
                  <a:pt x="0" y="5498998"/>
                </a:lnTo>
                <a:lnTo>
                  <a:pt x="9395993" y="5498998"/>
                </a:lnTo>
                <a:lnTo>
                  <a:pt x="9395993" y="0"/>
                </a:lnTo>
                <a:close/>
              </a:path>
            </a:pathLst>
          </a:custGeom>
          <a:solidFill>
            <a:srgbClr val="76B82A"/>
          </a:solidFill>
        </p:spPr>
        <p:txBody>
          <a:bodyPr wrap="square" lIns="0" tIns="0" rIns="0" bIns="0" rtlCol="0"/>
          <a:lstStyle/>
          <a:p>
            <a:endParaRPr/>
          </a:p>
        </p:txBody>
      </p:sp>
      <p:sp>
        <p:nvSpPr>
          <p:cNvPr id="8" name="object 4">
            <a:extLst>
              <a:ext uri="{FF2B5EF4-FFF2-40B4-BE49-F238E27FC236}">
                <a16:creationId xmlns:a16="http://schemas.microsoft.com/office/drawing/2014/main" id="{2FBEAE27-46B7-4E4E-B35D-CC7E35646111}"/>
              </a:ext>
            </a:extLst>
          </p:cNvPr>
          <p:cNvSpPr/>
          <p:nvPr userDrawn="1"/>
        </p:nvSpPr>
        <p:spPr>
          <a:xfrm>
            <a:off x="549699" y="0"/>
            <a:ext cx="1851102" cy="1851102"/>
          </a:xfrm>
          <a:custGeom>
            <a:avLst/>
            <a:gdLst/>
            <a:ahLst/>
            <a:cxnLst/>
            <a:rect l="l" t="t" r="r" b="b"/>
            <a:pathLst>
              <a:path w="2590800" h="2590800">
                <a:moveTo>
                  <a:pt x="2590203" y="0"/>
                </a:moveTo>
                <a:lnTo>
                  <a:pt x="997204" y="0"/>
                </a:lnTo>
                <a:lnTo>
                  <a:pt x="0" y="997204"/>
                </a:lnTo>
                <a:lnTo>
                  <a:pt x="0" y="2590203"/>
                </a:lnTo>
                <a:lnTo>
                  <a:pt x="2590203" y="0"/>
                </a:lnTo>
                <a:close/>
              </a:path>
            </a:pathLst>
          </a:custGeom>
          <a:solidFill>
            <a:srgbClr val="00A29E"/>
          </a:solidFill>
        </p:spPr>
        <p:txBody>
          <a:bodyPr wrap="square" lIns="0" tIns="0" rIns="0" bIns="0" rtlCol="0"/>
          <a:lstStyle/>
          <a:p>
            <a:endParaRPr/>
          </a:p>
        </p:txBody>
      </p:sp>
      <p:sp>
        <p:nvSpPr>
          <p:cNvPr id="9" name="object 5">
            <a:extLst>
              <a:ext uri="{FF2B5EF4-FFF2-40B4-BE49-F238E27FC236}">
                <a16:creationId xmlns:a16="http://schemas.microsoft.com/office/drawing/2014/main" id="{5520580D-E04C-A348-9D91-B2903F61D922}"/>
              </a:ext>
            </a:extLst>
          </p:cNvPr>
          <p:cNvSpPr/>
          <p:nvPr userDrawn="1"/>
        </p:nvSpPr>
        <p:spPr>
          <a:xfrm>
            <a:off x="549699" y="4092426"/>
            <a:ext cx="1159387" cy="1159387"/>
          </a:xfrm>
          <a:custGeom>
            <a:avLst/>
            <a:gdLst/>
            <a:ahLst/>
            <a:cxnLst/>
            <a:rect l="l" t="t" r="r" b="b"/>
            <a:pathLst>
              <a:path w="1593214" h="1593214">
                <a:moveTo>
                  <a:pt x="1592999" y="0"/>
                </a:moveTo>
                <a:lnTo>
                  <a:pt x="0" y="1592999"/>
                </a:lnTo>
                <a:lnTo>
                  <a:pt x="1592999" y="1592999"/>
                </a:lnTo>
                <a:lnTo>
                  <a:pt x="1592999" y="0"/>
                </a:lnTo>
                <a:close/>
              </a:path>
            </a:pathLst>
          </a:custGeom>
          <a:solidFill>
            <a:srgbClr val="00A29E"/>
          </a:solidFill>
        </p:spPr>
        <p:txBody>
          <a:bodyPr wrap="square" lIns="0" tIns="0" rIns="0" bIns="0" rtlCol="0"/>
          <a:lstStyle/>
          <a:p>
            <a:endParaRPr/>
          </a:p>
        </p:txBody>
      </p:sp>
      <p:sp>
        <p:nvSpPr>
          <p:cNvPr id="10" name="object 6">
            <a:extLst>
              <a:ext uri="{FF2B5EF4-FFF2-40B4-BE49-F238E27FC236}">
                <a16:creationId xmlns:a16="http://schemas.microsoft.com/office/drawing/2014/main" id="{A9E00720-6BDB-3446-A92A-4691C72B3D1F}"/>
              </a:ext>
            </a:extLst>
          </p:cNvPr>
          <p:cNvSpPr/>
          <p:nvPr userDrawn="1"/>
        </p:nvSpPr>
        <p:spPr>
          <a:xfrm>
            <a:off x="1709086" y="4090360"/>
            <a:ext cx="1159387" cy="2318774"/>
          </a:xfrm>
          <a:custGeom>
            <a:avLst/>
            <a:gdLst/>
            <a:ahLst/>
            <a:cxnLst/>
            <a:rect l="l" t="t" r="r" b="b"/>
            <a:pathLst>
              <a:path w="1593214" h="3186429">
                <a:moveTo>
                  <a:pt x="0" y="0"/>
                </a:moveTo>
                <a:lnTo>
                  <a:pt x="0" y="1592999"/>
                </a:lnTo>
                <a:lnTo>
                  <a:pt x="1592999" y="3185998"/>
                </a:lnTo>
                <a:lnTo>
                  <a:pt x="1592999" y="1592999"/>
                </a:lnTo>
                <a:lnTo>
                  <a:pt x="0" y="0"/>
                </a:lnTo>
                <a:close/>
              </a:path>
            </a:pathLst>
          </a:custGeom>
          <a:solidFill>
            <a:srgbClr val="3FA535"/>
          </a:solidFill>
        </p:spPr>
        <p:txBody>
          <a:bodyPr wrap="square" lIns="0" tIns="0" rIns="0" bIns="0" rtlCol="0"/>
          <a:lstStyle/>
          <a:p>
            <a:endParaRPr/>
          </a:p>
        </p:txBody>
      </p:sp>
      <p:sp>
        <p:nvSpPr>
          <p:cNvPr id="11" name="object 7">
            <a:extLst>
              <a:ext uri="{FF2B5EF4-FFF2-40B4-BE49-F238E27FC236}">
                <a16:creationId xmlns:a16="http://schemas.microsoft.com/office/drawing/2014/main" id="{E56FA733-6109-CA47-A9B6-F07D3D894EE4}"/>
              </a:ext>
            </a:extLst>
          </p:cNvPr>
          <p:cNvSpPr/>
          <p:nvPr userDrawn="1"/>
        </p:nvSpPr>
        <p:spPr>
          <a:xfrm>
            <a:off x="2868473" y="5249747"/>
            <a:ext cx="2316463" cy="1159387"/>
          </a:xfrm>
          <a:custGeom>
            <a:avLst/>
            <a:gdLst/>
            <a:ahLst/>
            <a:cxnLst/>
            <a:rect l="l" t="t" r="r" b="b"/>
            <a:pathLst>
              <a:path w="3183254" h="1593215">
                <a:moveTo>
                  <a:pt x="3183229" y="0"/>
                </a:moveTo>
                <a:lnTo>
                  <a:pt x="0" y="0"/>
                </a:lnTo>
                <a:lnTo>
                  <a:pt x="0" y="1592999"/>
                </a:lnTo>
                <a:lnTo>
                  <a:pt x="1592999" y="1592999"/>
                </a:lnTo>
                <a:lnTo>
                  <a:pt x="1592999" y="1590230"/>
                </a:lnTo>
                <a:lnTo>
                  <a:pt x="3183229" y="0"/>
                </a:lnTo>
                <a:close/>
              </a:path>
            </a:pathLst>
          </a:custGeom>
          <a:solidFill>
            <a:srgbClr val="482683"/>
          </a:solidFill>
        </p:spPr>
        <p:txBody>
          <a:bodyPr wrap="square" lIns="0" tIns="0" rIns="0" bIns="0" rtlCol="0"/>
          <a:lstStyle/>
          <a:p>
            <a:endParaRPr/>
          </a:p>
        </p:txBody>
      </p:sp>
      <p:sp>
        <p:nvSpPr>
          <p:cNvPr id="14" name="Ondertitel 2">
            <a:extLst>
              <a:ext uri="{FF2B5EF4-FFF2-40B4-BE49-F238E27FC236}">
                <a16:creationId xmlns:a16="http://schemas.microsoft.com/office/drawing/2014/main" id="{9C6045F5-CF33-C743-BC93-F4F6298F03BA}"/>
              </a:ext>
            </a:extLst>
          </p:cNvPr>
          <p:cNvSpPr>
            <a:spLocks noGrp="1"/>
          </p:cNvSpPr>
          <p:nvPr>
            <p:ph type="subTitle" idx="1" hasCustomPrompt="1"/>
          </p:nvPr>
        </p:nvSpPr>
        <p:spPr>
          <a:xfrm>
            <a:off x="2400801" y="1505147"/>
            <a:ext cx="5658040" cy="2756444"/>
          </a:xfrm>
        </p:spPr>
        <p:txBody>
          <a:bodyPr>
            <a:norm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hier om een tekst te schijven</a:t>
            </a:r>
          </a:p>
        </p:txBody>
      </p:sp>
      <p:sp>
        <p:nvSpPr>
          <p:cNvPr id="15" name="Titel 1">
            <a:extLst>
              <a:ext uri="{FF2B5EF4-FFF2-40B4-BE49-F238E27FC236}">
                <a16:creationId xmlns:a16="http://schemas.microsoft.com/office/drawing/2014/main" id="{4AE61B2C-935E-B045-8E6C-9345FA8ED098}"/>
              </a:ext>
            </a:extLst>
          </p:cNvPr>
          <p:cNvSpPr>
            <a:spLocks noGrp="1"/>
          </p:cNvSpPr>
          <p:nvPr>
            <p:ph type="ctrTitle" hasCustomPrompt="1"/>
          </p:nvPr>
        </p:nvSpPr>
        <p:spPr>
          <a:xfrm>
            <a:off x="2400801" y="688222"/>
            <a:ext cx="7862536" cy="701608"/>
          </a:xfrm>
        </p:spPr>
        <p:txBody>
          <a:bodyPr anchor="b">
            <a:normAutofit/>
          </a:bodyPr>
          <a:lstStyle>
            <a:lvl1pPr algn="l">
              <a:defRPr sz="4000">
                <a:solidFill>
                  <a:schemeClr val="bg1"/>
                </a:solidFill>
              </a:defRPr>
            </a:lvl1pPr>
          </a:lstStyle>
          <a:p>
            <a:r>
              <a:rPr lang="nl-NL"/>
              <a:t>Klik om een titel in te voegen</a:t>
            </a:r>
          </a:p>
        </p:txBody>
      </p:sp>
      <p:grpSp>
        <p:nvGrpSpPr>
          <p:cNvPr id="24" name="Groep 23">
            <a:extLst>
              <a:ext uri="{FF2B5EF4-FFF2-40B4-BE49-F238E27FC236}">
                <a16:creationId xmlns:a16="http://schemas.microsoft.com/office/drawing/2014/main" id="{651F13B8-F431-DE43-9431-6CC6475B8619}"/>
              </a:ext>
            </a:extLst>
          </p:cNvPr>
          <p:cNvGrpSpPr/>
          <p:nvPr userDrawn="1"/>
        </p:nvGrpSpPr>
        <p:grpSpPr>
          <a:xfrm>
            <a:off x="549699" y="5249747"/>
            <a:ext cx="1159387" cy="418570"/>
            <a:chOff x="578325" y="5679208"/>
            <a:chExt cx="2101850" cy="758825"/>
          </a:xfrm>
        </p:grpSpPr>
        <p:sp>
          <p:nvSpPr>
            <p:cNvPr id="22" name="object 2">
              <a:extLst>
                <a:ext uri="{FF2B5EF4-FFF2-40B4-BE49-F238E27FC236}">
                  <a16:creationId xmlns:a16="http://schemas.microsoft.com/office/drawing/2014/main" id="{94C48BF2-613F-9D45-AB4C-A1AEC8CA63FB}"/>
                </a:ext>
              </a:extLst>
            </p:cNvPr>
            <p:cNvSpPr/>
            <p:nvPr userDrawn="1"/>
          </p:nvSpPr>
          <p:spPr>
            <a:xfrm>
              <a:off x="578325" y="5679208"/>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23" name="object 3">
              <a:extLst>
                <a:ext uri="{FF2B5EF4-FFF2-40B4-BE49-F238E27FC236}">
                  <a16:creationId xmlns:a16="http://schemas.microsoft.com/office/drawing/2014/main" id="{C6ABC0C7-6575-534F-A8BE-53651B75DEA8}"/>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Tree>
    <p:extLst>
      <p:ext uri="{BB962C8B-B14F-4D97-AF65-F5344CB8AC3E}">
        <p14:creationId xmlns:p14="http://schemas.microsoft.com/office/powerpoint/2010/main" val="3089054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966A7AD3-01F5-8249-8813-621E39A7EF0A}"/>
              </a:ext>
            </a:extLst>
          </p:cNvPr>
          <p:cNvSpPr/>
          <p:nvPr userDrawn="1"/>
        </p:nvSpPr>
        <p:spPr>
          <a:xfrm>
            <a:off x="549699" y="0"/>
            <a:ext cx="11092602" cy="5251813"/>
          </a:xfrm>
          <a:custGeom>
            <a:avLst/>
            <a:gdLst/>
            <a:ahLst/>
            <a:cxnLst/>
            <a:rect l="l" t="t" r="r" b="b"/>
            <a:pathLst>
              <a:path w="9396095" h="5499100">
                <a:moveTo>
                  <a:pt x="9395993" y="0"/>
                </a:moveTo>
                <a:lnTo>
                  <a:pt x="1076032" y="0"/>
                </a:lnTo>
                <a:lnTo>
                  <a:pt x="0" y="1099426"/>
                </a:lnTo>
                <a:lnTo>
                  <a:pt x="0" y="5498998"/>
                </a:lnTo>
                <a:lnTo>
                  <a:pt x="9395993" y="5498998"/>
                </a:lnTo>
                <a:lnTo>
                  <a:pt x="9395993" y="0"/>
                </a:lnTo>
                <a:close/>
              </a:path>
            </a:pathLst>
          </a:custGeom>
          <a:solidFill>
            <a:srgbClr val="482683"/>
          </a:solidFill>
        </p:spPr>
        <p:txBody>
          <a:bodyPr wrap="square" lIns="0" tIns="0" rIns="0" bIns="0" rtlCol="0"/>
          <a:lstStyle/>
          <a:p>
            <a:endParaRPr/>
          </a:p>
        </p:txBody>
      </p:sp>
      <p:sp>
        <p:nvSpPr>
          <p:cNvPr id="8" name="object 4">
            <a:extLst>
              <a:ext uri="{FF2B5EF4-FFF2-40B4-BE49-F238E27FC236}">
                <a16:creationId xmlns:a16="http://schemas.microsoft.com/office/drawing/2014/main" id="{2FBEAE27-46B7-4E4E-B35D-CC7E35646111}"/>
              </a:ext>
            </a:extLst>
          </p:cNvPr>
          <p:cNvSpPr/>
          <p:nvPr userDrawn="1"/>
        </p:nvSpPr>
        <p:spPr>
          <a:xfrm>
            <a:off x="549699" y="0"/>
            <a:ext cx="1851102" cy="1851102"/>
          </a:xfrm>
          <a:custGeom>
            <a:avLst/>
            <a:gdLst/>
            <a:ahLst/>
            <a:cxnLst/>
            <a:rect l="l" t="t" r="r" b="b"/>
            <a:pathLst>
              <a:path w="2590800" h="2590800">
                <a:moveTo>
                  <a:pt x="2590203" y="0"/>
                </a:moveTo>
                <a:lnTo>
                  <a:pt x="997204" y="0"/>
                </a:lnTo>
                <a:lnTo>
                  <a:pt x="0" y="997204"/>
                </a:lnTo>
                <a:lnTo>
                  <a:pt x="0" y="2590203"/>
                </a:lnTo>
                <a:lnTo>
                  <a:pt x="2590203" y="0"/>
                </a:lnTo>
                <a:close/>
              </a:path>
            </a:pathLst>
          </a:custGeom>
          <a:solidFill>
            <a:srgbClr val="0064A8"/>
          </a:solidFill>
        </p:spPr>
        <p:txBody>
          <a:bodyPr wrap="square" lIns="0" tIns="0" rIns="0" bIns="0" rtlCol="0"/>
          <a:lstStyle/>
          <a:p>
            <a:endParaRPr/>
          </a:p>
        </p:txBody>
      </p:sp>
      <p:sp>
        <p:nvSpPr>
          <p:cNvPr id="9" name="object 5">
            <a:extLst>
              <a:ext uri="{FF2B5EF4-FFF2-40B4-BE49-F238E27FC236}">
                <a16:creationId xmlns:a16="http://schemas.microsoft.com/office/drawing/2014/main" id="{5520580D-E04C-A348-9D91-B2903F61D922}"/>
              </a:ext>
            </a:extLst>
          </p:cNvPr>
          <p:cNvSpPr/>
          <p:nvPr userDrawn="1"/>
        </p:nvSpPr>
        <p:spPr>
          <a:xfrm>
            <a:off x="549699" y="4092426"/>
            <a:ext cx="1159387" cy="1159387"/>
          </a:xfrm>
          <a:custGeom>
            <a:avLst/>
            <a:gdLst/>
            <a:ahLst/>
            <a:cxnLst/>
            <a:rect l="l" t="t" r="r" b="b"/>
            <a:pathLst>
              <a:path w="1593214" h="1593214">
                <a:moveTo>
                  <a:pt x="1592999" y="0"/>
                </a:moveTo>
                <a:lnTo>
                  <a:pt x="0" y="1592999"/>
                </a:lnTo>
                <a:lnTo>
                  <a:pt x="1592999" y="1592999"/>
                </a:lnTo>
                <a:lnTo>
                  <a:pt x="1592999" y="0"/>
                </a:lnTo>
                <a:close/>
              </a:path>
            </a:pathLst>
          </a:custGeom>
          <a:solidFill>
            <a:srgbClr val="0064A8"/>
          </a:solidFill>
        </p:spPr>
        <p:txBody>
          <a:bodyPr wrap="square" lIns="0" tIns="0" rIns="0" bIns="0" rtlCol="0"/>
          <a:lstStyle/>
          <a:p>
            <a:endParaRPr/>
          </a:p>
        </p:txBody>
      </p:sp>
      <p:sp>
        <p:nvSpPr>
          <p:cNvPr id="10" name="object 6">
            <a:extLst>
              <a:ext uri="{FF2B5EF4-FFF2-40B4-BE49-F238E27FC236}">
                <a16:creationId xmlns:a16="http://schemas.microsoft.com/office/drawing/2014/main" id="{A9E00720-6BDB-3446-A92A-4691C72B3D1F}"/>
              </a:ext>
            </a:extLst>
          </p:cNvPr>
          <p:cNvSpPr/>
          <p:nvPr userDrawn="1"/>
        </p:nvSpPr>
        <p:spPr>
          <a:xfrm>
            <a:off x="1709086" y="4090360"/>
            <a:ext cx="1159387" cy="2318774"/>
          </a:xfrm>
          <a:custGeom>
            <a:avLst/>
            <a:gdLst/>
            <a:ahLst/>
            <a:cxnLst/>
            <a:rect l="l" t="t" r="r" b="b"/>
            <a:pathLst>
              <a:path w="1593214" h="3186429">
                <a:moveTo>
                  <a:pt x="0" y="0"/>
                </a:moveTo>
                <a:lnTo>
                  <a:pt x="0" y="1592999"/>
                </a:lnTo>
                <a:lnTo>
                  <a:pt x="1592999" y="3185998"/>
                </a:lnTo>
                <a:lnTo>
                  <a:pt x="1592999" y="1592999"/>
                </a:lnTo>
                <a:lnTo>
                  <a:pt x="0" y="0"/>
                </a:lnTo>
                <a:close/>
              </a:path>
            </a:pathLst>
          </a:custGeom>
          <a:solidFill>
            <a:srgbClr val="3FA535"/>
          </a:solidFill>
        </p:spPr>
        <p:txBody>
          <a:bodyPr wrap="square" lIns="0" tIns="0" rIns="0" bIns="0" rtlCol="0"/>
          <a:lstStyle/>
          <a:p>
            <a:endParaRPr/>
          </a:p>
        </p:txBody>
      </p:sp>
      <p:sp>
        <p:nvSpPr>
          <p:cNvPr id="11" name="object 7">
            <a:extLst>
              <a:ext uri="{FF2B5EF4-FFF2-40B4-BE49-F238E27FC236}">
                <a16:creationId xmlns:a16="http://schemas.microsoft.com/office/drawing/2014/main" id="{E56FA733-6109-CA47-A9B6-F07D3D894EE4}"/>
              </a:ext>
            </a:extLst>
          </p:cNvPr>
          <p:cNvSpPr/>
          <p:nvPr userDrawn="1"/>
        </p:nvSpPr>
        <p:spPr>
          <a:xfrm>
            <a:off x="2868473" y="5249747"/>
            <a:ext cx="2316463" cy="1159387"/>
          </a:xfrm>
          <a:custGeom>
            <a:avLst/>
            <a:gdLst/>
            <a:ahLst/>
            <a:cxnLst/>
            <a:rect l="l" t="t" r="r" b="b"/>
            <a:pathLst>
              <a:path w="3183254" h="1593215">
                <a:moveTo>
                  <a:pt x="3183229" y="0"/>
                </a:moveTo>
                <a:lnTo>
                  <a:pt x="0" y="0"/>
                </a:lnTo>
                <a:lnTo>
                  <a:pt x="0" y="1592999"/>
                </a:lnTo>
                <a:lnTo>
                  <a:pt x="1592999" y="1592999"/>
                </a:lnTo>
                <a:lnTo>
                  <a:pt x="1592999" y="1590230"/>
                </a:lnTo>
                <a:lnTo>
                  <a:pt x="3183229" y="0"/>
                </a:lnTo>
                <a:close/>
              </a:path>
            </a:pathLst>
          </a:custGeom>
          <a:solidFill>
            <a:srgbClr val="0064A8"/>
          </a:solidFill>
        </p:spPr>
        <p:txBody>
          <a:bodyPr wrap="square" lIns="0" tIns="0" rIns="0" bIns="0" rtlCol="0"/>
          <a:lstStyle/>
          <a:p>
            <a:endParaRPr/>
          </a:p>
        </p:txBody>
      </p:sp>
      <p:sp>
        <p:nvSpPr>
          <p:cNvPr id="14" name="Ondertitel 2">
            <a:extLst>
              <a:ext uri="{FF2B5EF4-FFF2-40B4-BE49-F238E27FC236}">
                <a16:creationId xmlns:a16="http://schemas.microsoft.com/office/drawing/2014/main" id="{9C6045F5-CF33-C743-BC93-F4F6298F03BA}"/>
              </a:ext>
            </a:extLst>
          </p:cNvPr>
          <p:cNvSpPr>
            <a:spLocks noGrp="1"/>
          </p:cNvSpPr>
          <p:nvPr>
            <p:ph type="subTitle" idx="1" hasCustomPrompt="1"/>
          </p:nvPr>
        </p:nvSpPr>
        <p:spPr>
          <a:xfrm>
            <a:off x="2400801" y="1505146"/>
            <a:ext cx="5658040" cy="2899585"/>
          </a:xfrm>
        </p:spPr>
        <p:txBody>
          <a:bodyPr>
            <a:norm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1.</a:t>
            </a:r>
          </a:p>
          <a:p>
            <a:r>
              <a:rPr lang="nl-NL"/>
              <a:t>2.</a:t>
            </a:r>
          </a:p>
          <a:p>
            <a:r>
              <a:rPr lang="nl-NL"/>
              <a:t>3.</a:t>
            </a:r>
          </a:p>
          <a:p>
            <a:r>
              <a:rPr lang="nl-NL"/>
              <a:t>4.</a:t>
            </a:r>
          </a:p>
          <a:p>
            <a:r>
              <a:rPr lang="nl-NL"/>
              <a:t>5.</a:t>
            </a:r>
          </a:p>
          <a:p>
            <a:r>
              <a:rPr lang="nl-NL"/>
              <a:t>6.</a:t>
            </a:r>
          </a:p>
          <a:p>
            <a:r>
              <a:rPr lang="nl-NL"/>
              <a:t>7.</a:t>
            </a:r>
          </a:p>
          <a:p>
            <a:r>
              <a:rPr lang="nl-NL"/>
              <a:t>8.</a:t>
            </a:r>
          </a:p>
          <a:p>
            <a:endParaRPr lang="nl-NL"/>
          </a:p>
        </p:txBody>
      </p:sp>
      <p:sp>
        <p:nvSpPr>
          <p:cNvPr id="15" name="Titel 1">
            <a:extLst>
              <a:ext uri="{FF2B5EF4-FFF2-40B4-BE49-F238E27FC236}">
                <a16:creationId xmlns:a16="http://schemas.microsoft.com/office/drawing/2014/main" id="{4AE61B2C-935E-B045-8E6C-9345FA8ED098}"/>
              </a:ext>
            </a:extLst>
          </p:cNvPr>
          <p:cNvSpPr>
            <a:spLocks noGrp="1"/>
          </p:cNvSpPr>
          <p:nvPr>
            <p:ph type="ctrTitle" hasCustomPrompt="1"/>
          </p:nvPr>
        </p:nvSpPr>
        <p:spPr>
          <a:xfrm>
            <a:off x="2400801" y="688222"/>
            <a:ext cx="7862536" cy="701608"/>
          </a:xfrm>
        </p:spPr>
        <p:txBody>
          <a:bodyPr anchor="b">
            <a:normAutofit/>
          </a:bodyPr>
          <a:lstStyle>
            <a:lvl1pPr algn="l">
              <a:defRPr sz="4000">
                <a:solidFill>
                  <a:schemeClr val="bg1"/>
                </a:solidFill>
              </a:defRPr>
            </a:lvl1pPr>
          </a:lstStyle>
          <a:p>
            <a:r>
              <a:rPr lang="nl-NL"/>
              <a:t>Inhoud</a:t>
            </a:r>
          </a:p>
        </p:txBody>
      </p:sp>
      <p:grpSp>
        <p:nvGrpSpPr>
          <p:cNvPr id="24" name="Groep 23">
            <a:extLst>
              <a:ext uri="{FF2B5EF4-FFF2-40B4-BE49-F238E27FC236}">
                <a16:creationId xmlns:a16="http://schemas.microsoft.com/office/drawing/2014/main" id="{651F13B8-F431-DE43-9431-6CC6475B8619}"/>
              </a:ext>
            </a:extLst>
          </p:cNvPr>
          <p:cNvGrpSpPr/>
          <p:nvPr userDrawn="1"/>
        </p:nvGrpSpPr>
        <p:grpSpPr>
          <a:xfrm>
            <a:off x="549699" y="5249747"/>
            <a:ext cx="1159387" cy="418570"/>
            <a:chOff x="578325" y="5679208"/>
            <a:chExt cx="2101850" cy="758825"/>
          </a:xfrm>
        </p:grpSpPr>
        <p:sp>
          <p:nvSpPr>
            <p:cNvPr id="22" name="object 2">
              <a:extLst>
                <a:ext uri="{FF2B5EF4-FFF2-40B4-BE49-F238E27FC236}">
                  <a16:creationId xmlns:a16="http://schemas.microsoft.com/office/drawing/2014/main" id="{94C48BF2-613F-9D45-AB4C-A1AEC8CA63FB}"/>
                </a:ext>
              </a:extLst>
            </p:cNvPr>
            <p:cNvSpPr/>
            <p:nvPr userDrawn="1"/>
          </p:nvSpPr>
          <p:spPr>
            <a:xfrm>
              <a:off x="578325" y="5679208"/>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23" name="object 3">
              <a:extLst>
                <a:ext uri="{FF2B5EF4-FFF2-40B4-BE49-F238E27FC236}">
                  <a16:creationId xmlns:a16="http://schemas.microsoft.com/office/drawing/2014/main" id="{C6ABC0C7-6575-534F-A8BE-53651B75DEA8}"/>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Tree>
    <p:extLst>
      <p:ext uri="{BB962C8B-B14F-4D97-AF65-F5344CB8AC3E}">
        <p14:creationId xmlns:p14="http://schemas.microsoft.com/office/powerpoint/2010/main" val="4235852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 tussenpagina (zeegroen)">
    <p:spTree>
      <p:nvGrpSpPr>
        <p:cNvPr id="1" name=""/>
        <p:cNvGrpSpPr/>
        <p:nvPr/>
      </p:nvGrpSpPr>
      <p:grpSpPr>
        <a:xfrm>
          <a:off x="0" y="0"/>
          <a:ext cx="0" cy="0"/>
          <a:chOff x="0" y="0"/>
          <a:chExt cx="0" cy="0"/>
        </a:xfrm>
      </p:grpSpPr>
      <p:sp>
        <p:nvSpPr>
          <p:cNvPr id="10" name="object 4">
            <a:extLst>
              <a:ext uri="{FF2B5EF4-FFF2-40B4-BE49-F238E27FC236}">
                <a16:creationId xmlns:a16="http://schemas.microsoft.com/office/drawing/2014/main" id="{E29D32E7-13A6-AE41-B27B-9F4B0FDF71ED}"/>
              </a:ext>
            </a:extLst>
          </p:cNvPr>
          <p:cNvSpPr/>
          <p:nvPr userDrawn="1"/>
        </p:nvSpPr>
        <p:spPr>
          <a:xfrm>
            <a:off x="667657" y="580571"/>
            <a:ext cx="11538857" cy="565989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chemeClr val="accent1"/>
          </a:solidFill>
        </p:spPr>
        <p:txBody>
          <a:bodyPr wrap="square" lIns="0" tIns="0" rIns="0" bIns="0" rtlCol="0"/>
          <a:lstStyle/>
          <a:p>
            <a:endParaRPr/>
          </a:p>
        </p:txBody>
      </p:sp>
      <p:sp>
        <p:nvSpPr>
          <p:cNvPr id="15" name="Titel 1">
            <a:extLst>
              <a:ext uri="{FF2B5EF4-FFF2-40B4-BE49-F238E27FC236}">
                <a16:creationId xmlns:a16="http://schemas.microsoft.com/office/drawing/2014/main" id="{4AE61B2C-935E-B045-8E6C-9345FA8ED098}"/>
              </a:ext>
            </a:extLst>
          </p:cNvPr>
          <p:cNvSpPr>
            <a:spLocks noGrp="1"/>
          </p:cNvSpPr>
          <p:nvPr>
            <p:ph type="ctrTitle" hasCustomPrompt="1"/>
          </p:nvPr>
        </p:nvSpPr>
        <p:spPr>
          <a:xfrm>
            <a:off x="1634077" y="1294787"/>
            <a:ext cx="7862536" cy="701608"/>
          </a:xfrm>
        </p:spPr>
        <p:txBody>
          <a:bodyPr anchor="b">
            <a:normAutofit/>
          </a:bodyPr>
          <a:lstStyle>
            <a:lvl1pPr algn="l">
              <a:defRPr sz="4000" b="1">
                <a:solidFill>
                  <a:schemeClr val="bg1"/>
                </a:solidFill>
              </a:defRPr>
            </a:lvl1pPr>
          </a:lstStyle>
          <a:p>
            <a:r>
              <a:rPr lang="nl-NL"/>
              <a:t>Klik om de subtitel in te voegen</a:t>
            </a:r>
          </a:p>
        </p:txBody>
      </p:sp>
      <p:sp>
        <p:nvSpPr>
          <p:cNvPr id="17" name="object 7">
            <a:extLst>
              <a:ext uri="{FF2B5EF4-FFF2-40B4-BE49-F238E27FC236}">
                <a16:creationId xmlns:a16="http://schemas.microsoft.com/office/drawing/2014/main" id="{6E79E281-6393-5A49-B805-483DB87F2837}"/>
              </a:ext>
            </a:extLst>
          </p:cNvPr>
          <p:cNvSpPr/>
          <p:nvPr userDrawn="1"/>
        </p:nvSpPr>
        <p:spPr>
          <a:xfrm rot="5400000">
            <a:off x="650640" y="5165518"/>
            <a:ext cx="1091961" cy="1086956"/>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18" name="Afbeelding 17" descr="Afbeelding met tekening&#10;&#10;Automatisch gegenereerde beschrijving">
            <a:extLst>
              <a:ext uri="{FF2B5EF4-FFF2-40B4-BE49-F238E27FC236}">
                <a16:creationId xmlns:a16="http://schemas.microsoft.com/office/drawing/2014/main" id="{1D829A20-2BFF-9042-8FF3-E135FD22AC49}"/>
              </a:ext>
            </a:extLst>
          </p:cNvPr>
          <p:cNvPicPr>
            <a:picLocks noChangeAspect="1"/>
          </p:cNvPicPr>
          <p:nvPr userDrawn="1"/>
        </p:nvPicPr>
        <p:blipFill>
          <a:blip r:embed="rId2"/>
          <a:stretch>
            <a:fillRect/>
          </a:stretch>
        </p:blipFill>
        <p:spPr>
          <a:xfrm>
            <a:off x="1218922" y="5732641"/>
            <a:ext cx="1409190" cy="509034"/>
          </a:xfrm>
          <a:prstGeom prst="rect">
            <a:avLst/>
          </a:prstGeom>
        </p:spPr>
      </p:pic>
      <p:sp>
        <p:nvSpPr>
          <p:cNvPr id="12" name="object 5">
            <a:extLst>
              <a:ext uri="{FF2B5EF4-FFF2-40B4-BE49-F238E27FC236}">
                <a16:creationId xmlns:a16="http://schemas.microsoft.com/office/drawing/2014/main" id="{ED553707-7F2C-934D-9B10-64881CE6149E}"/>
              </a:ext>
            </a:extLst>
          </p:cNvPr>
          <p:cNvSpPr/>
          <p:nvPr userDrawn="1"/>
        </p:nvSpPr>
        <p:spPr>
          <a:xfrm>
            <a:off x="11742234" y="580572"/>
            <a:ext cx="478794" cy="5659892"/>
          </a:xfrm>
          <a:custGeom>
            <a:avLst/>
            <a:gdLst/>
            <a:ahLst/>
            <a:cxnLst/>
            <a:rect l="l" t="t" r="r" b="b"/>
            <a:pathLst>
              <a:path w="7273290" h="5859780">
                <a:moveTo>
                  <a:pt x="0" y="5859233"/>
                </a:moveTo>
                <a:lnTo>
                  <a:pt x="7273201" y="5859233"/>
                </a:lnTo>
                <a:lnTo>
                  <a:pt x="7273201" y="0"/>
                </a:lnTo>
                <a:lnTo>
                  <a:pt x="0" y="0"/>
                </a:lnTo>
                <a:lnTo>
                  <a:pt x="0" y="5859233"/>
                </a:lnTo>
                <a:close/>
              </a:path>
            </a:pathLst>
          </a:custGeom>
          <a:solidFill>
            <a:schemeClr val="accent4"/>
          </a:solidFill>
        </p:spPr>
        <p:txBody>
          <a:bodyPr wrap="square" lIns="0" tIns="0" rIns="0" bIns="0" rtlCol="0"/>
          <a:lstStyle/>
          <a:p>
            <a:endParaRPr/>
          </a:p>
        </p:txBody>
      </p:sp>
    </p:spTree>
    <p:extLst>
      <p:ext uri="{BB962C8B-B14F-4D97-AF65-F5344CB8AC3E}">
        <p14:creationId xmlns:p14="http://schemas.microsoft.com/office/powerpoint/2010/main" val="298028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kst (zeegroen)">
    <p:spTree>
      <p:nvGrpSpPr>
        <p:cNvPr id="1" name=""/>
        <p:cNvGrpSpPr/>
        <p:nvPr/>
      </p:nvGrpSpPr>
      <p:grpSpPr>
        <a:xfrm>
          <a:off x="0" y="0"/>
          <a:ext cx="0" cy="0"/>
          <a:chOff x="0" y="0"/>
          <a:chExt cx="0" cy="0"/>
        </a:xfrm>
      </p:grpSpPr>
      <p:sp>
        <p:nvSpPr>
          <p:cNvPr id="18" name="object 4">
            <a:extLst>
              <a:ext uri="{FF2B5EF4-FFF2-40B4-BE49-F238E27FC236}">
                <a16:creationId xmlns:a16="http://schemas.microsoft.com/office/drawing/2014/main" id="{CDC0255F-43CB-8E4B-AEE4-A0B59D7B5EF2}"/>
              </a:ext>
            </a:extLst>
          </p:cNvPr>
          <p:cNvSpPr/>
          <p:nvPr userDrawn="1"/>
        </p:nvSpPr>
        <p:spPr>
          <a:xfrm>
            <a:off x="-19927" y="449211"/>
            <a:ext cx="11618202" cy="111833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A39E"/>
          </a:solidFill>
        </p:spPr>
        <p:txBody>
          <a:bodyPr wrap="square" lIns="0" tIns="0" rIns="0" bIns="0" rtlCol="0"/>
          <a:lstStyle/>
          <a:p>
            <a:endParaRPr/>
          </a:p>
        </p:txBody>
      </p:sp>
      <p:sp>
        <p:nvSpPr>
          <p:cNvPr id="14" name="Titel 1">
            <a:extLst>
              <a:ext uri="{FF2B5EF4-FFF2-40B4-BE49-F238E27FC236}">
                <a16:creationId xmlns:a16="http://schemas.microsoft.com/office/drawing/2014/main" id="{2459FF93-6A89-234A-9CBE-901F0953B73C}"/>
              </a:ext>
            </a:extLst>
          </p:cNvPr>
          <p:cNvSpPr>
            <a:spLocks noGrp="1"/>
          </p:cNvSpPr>
          <p:nvPr>
            <p:ph type="ctrTitle" hasCustomPrompt="1"/>
          </p:nvPr>
        </p:nvSpPr>
        <p:spPr>
          <a:xfrm>
            <a:off x="687584" y="763411"/>
            <a:ext cx="7862536" cy="522912"/>
          </a:xfrm>
        </p:spPr>
        <p:txBody>
          <a:bodyPr anchor="b">
            <a:normAutofit/>
          </a:bodyPr>
          <a:lstStyle>
            <a:lvl1pPr algn="l">
              <a:defRPr sz="3200">
                <a:solidFill>
                  <a:schemeClr val="bg1"/>
                </a:solidFill>
              </a:defRPr>
            </a:lvl1pPr>
          </a:lstStyle>
          <a:p>
            <a:r>
              <a:rPr lang="nl-NL"/>
              <a:t>Klik om een titel in te voegen</a:t>
            </a:r>
          </a:p>
        </p:txBody>
      </p:sp>
      <p:sp>
        <p:nvSpPr>
          <p:cNvPr id="19" name="object 7">
            <a:extLst>
              <a:ext uri="{FF2B5EF4-FFF2-40B4-BE49-F238E27FC236}">
                <a16:creationId xmlns:a16="http://schemas.microsoft.com/office/drawing/2014/main" id="{7B05F17A-E033-E848-89D8-64F889E4BD49}"/>
              </a:ext>
            </a:extLst>
          </p:cNvPr>
          <p:cNvSpPr/>
          <p:nvPr userDrawn="1"/>
        </p:nvSpPr>
        <p:spPr>
          <a:xfrm>
            <a:off x="10479943" y="449211"/>
            <a:ext cx="1118332" cy="1118332"/>
          </a:xfrm>
          <a:custGeom>
            <a:avLst/>
            <a:gdLst/>
            <a:ahLst/>
            <a:cxnLst/>
            <a:rect l="l" t="t" r="r" b="b"/>
            <a:pathLst>
              <a:path w="2124075" h="2124075">
                <a:moveTo>
                  <a:pt x="2123998" y="0"/>
                </a:moveTo>
                <a:lnTo>
                  <a:pt x="0" y="2123998"/>
                </a:lnTo>
                <a:lnTo>
                  <a:pt x="2123998" y="2123998"/>
                </a:lnTo>
                <a:lnTo>
                  <a:pt x="2123998" y="0"/>
                </a:lnTo>
                <a:close/>
              </a:path>
            </a:pathLst>
          </a:custGeom>
          <a:solidFill>
            <a:schemeClr val="accent4"/>
          </a:solidFill>
        </p:spPr>
        <p:txBody>
          <a:bodyPr wrap="square" lIns="0" tIns="0" rIns="0" bIns="0" rtlCol="0"/>
          <a:lstStyle/>
          <a:p>
            <a:endParaRPr/>
          </a:p>
        </p:txBody>
      </p:sp>
      <p:grpSp>
        <p:nvGrpSpPr>
          <p:cNvPr id="2" name="Groep 1">
            <a:extLst>
              <a:ext uri="{FF2B5EF4-FFF2-40B4-BE49-F238E27FC236}">
                <a16:creationId xmlns:a16="http://schemas.microsoft.com/office/drawing/2014/main" id="{B7343181-98F0-5342-956A-D0ADB7C432A9}"/>
              </a:ext>
            </a:extLst>
          </p:cNvPr>
          <p:cNvGrpSpPr/>
          <p:nvPr userDrawn="1"/>
        </p:nvGrpSpPr>
        <p:grpSpPr>
          <a:xfrm>
            <a:off x="10243254" y="449210"/>
            <a:ext cx="1355021" cy="489199"/>
            <a:chOff x="578325" y="5679205"/>
            <a:chExt cx="2101850" cy="758825"/>
          </a:xfrm>
        </p:grpSpPr>
        <p:sp>
          <p:nvSpPr>
            <p:cNvPr id="8" name="object 2">
              <a:extLst>
                <a:ext uri="{FF2B5EF4-FFF2-40B4-BE49-F238E27FC236}">
                  <a16:creationId xmlns:a16="http://schemas.microsoft.com/office/drawing/2014/main" id="{BB3D399E-C874-9642-9BE9-EE48AC452FDD}"/>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0" name="object 3">
              <a:extLst>
                <a:ext uri="{FF2B5EF4-FFF2-40B4-BE49-F238E27FC236}">
                  <a16:creationId xmlns:a16="http://schemas.microsoft.com/office/drawing/2014/main" id="{BBCF4205-7ECC-154E-8B44-45B6A669B4E2}"/>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4" name="Tijdelijke aanduiding voor tekst 3">
            <a:extLst>
              <a:ext uri="{FF2B5EF4-FFF2-40B4-BE49-F238E27FC236}">
                <a16:creationId xmlns:a16="http://schemas.microsoft.com/office/drawing/2014/main" id="{83A42C7D-573A-6B48-B427-5C5CA4BA67D9}"/>
              </a:ext>
            </a:extLst>
          </p:cNvPr>
          <p:cNvSpPr>
            <a:spLocks noGrp="1"/>
          </p:cNvSpPr>
          <p:nvPr>
            <p:ph type="body" sz="quarter" idx="11" hasCustomPrompt="1"/>
          </p:nvPr>
        </p:nvSpPr>
        <p:spPr>
          <a:xfrm>
            <a:off x="687387" y="1957564"/>
            <a:ext cx="5307012"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
        <p:nvSpPr>
          <p:cNvPr id="13" name="Tijdelijke aanduiding voor tekst 3">
            <a:extLst>
              <a:ext uri="{FF2B5EF4-FFF2-40B4-BE49-F238E27FC236}">
                <a16:creationId xmlns:a16="http://schemas.microsoft.com/office/drawing/2014/main" id="{F0D72D3C-5890-664E-A8D7-59CBCA229FD8}"/>
              </a:ext>
            </a:extLst>
          </p:cNvPr>
          <p:cNvSpPr>
            <a:spLocks noGrp="1"/>
          </p:cNvSpPr>
          <p:nvPr>
            <p:ph type="body" sz="quarter" idx="12" hasCustomPrompt="1"/>
          </p:nvPr>
        </p:nvSpPr>
        <p:spPr>
          <a:xfrm>
            <a:off x="6291263" y="1957564"/>
            <a:ext cx="5307012"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Tree>
    <p:extLst>
      <p:ext uri="{BB962C8B-B14F-4D97-AF65-F5344CB8AC3E}">
        <p14:creationId xmlns:p14="http://schemas.microsoft.com/office/powerpoint/2010/main" val="9975753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kst en afbeelding (zeegroen)">
    <p:spTree>
      <p:nvGrpSpPr>
        <p:cNvPr id="1" name=""/>
        <p:cNvGrpSpPr/>
        <p:nvPr/>
      </p:nvGrpSpPr>
      <p:grpSpPr>
        <a:xfrm>
          <a:off x="0" y="0"/>
          <a:ext cx="0" cy="0"/>
          <a:chOff x="0" y="0"/>
          <a:chExt cx="0" cy="0"/>
        </a:xfrm>
      </p:grpSpPr>
      <p:sp>
        <p:nvSpPr>
          <p:cNvPr id="7" name="object 4">
            <a:extLst>
              <a:ext uri="{FF2B5EF4-FFF2-40B4-BE49-F238E27FC236}">
                <a16:creationId xmlns:a16="http://schemas.microsoft.com/office/drawing/2014/main" id="{79336F3D-154D-8C42-8B6B-FDA60675F999}"/>
              </a:ext>
            </a:extLst>
          </p:cNvPr>
          <p:cNvSpPr/>
          <p:nvPr userDrawn="1"/>
        </p:nvSpPr>
        <p:spPr>
          <a:xfrm>
            <a:off x="0" y="449211"/>
            <a:ext cx="11598275" cy="111833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chemeClr val="accent1"/>
          </a:solidFill>
        </p:spPr>
        <p:txBody>
          <a:bodyPr wrap="square" lIns="0" tIns="0" rIns="0" bIns="0" rtlCol="0"/>
          <a:lstStyle/>
          <a:p>
            <a:endParaRPr/>
          </a:p>
        </p:txBody>
      </p:sp>
      <p:sp>
        <p:nvSpPr>
          <p:cNvPr id="14" name="Titel 1">
            <a:extLst>
              <a:ext uri="{FF2B5EF4-FFF2-40B4-BE49-F238E27FC236}">
                <a16:creationId xmlns:a16="http://schemas.microsoft.com/office/drawing/2014/main" id="{2459FF93-6A89-234A-9CBE-901F0953B73C}"/>
              </a:ext>
            </a:extLst>
          </p:cNvPr>
          <p:cNvSpPr>
            <a:spLocks noGrp="1"/>
          </p:cNvSpPr>
          <p:nvPr>
            <p:ph type="ctrTitle" hasCustomPrompt="1"/>
          </p:nvPr>
        </p:nvSpPr>
        <p:spPr>
          <a:xfrm>
            <a:off x="687585" y="772079"/>
            <a:ext cx="7862536" cy="522912"/>
          </a:xfrm>
        </p:spPr>
        <p:txBody>
          <a:bodyPr anchor="b">
            <a:normAutofit/>
          </a:bodyPr>
          <a:lstStyle>
            <a:lvl1pPr algn="l">
              <a:defRPr sz="3200">
                <a:solidFill>
                  <a:schemeClr val="bg1"/>
                </a:solidFill>
              </a:defRPr>
            </a:lvl1pPr>
          </a:lstStyle>
          <a:p>
            <a:r>
              <a:rPr lang="nl-NL"/>
              <a:t>Klik om een titel in te voegen</a:t>
            </a:r>
          </a:p>
        </p:txBody>
      </p:sp>
      <p:sp>
        <p:nvSpPr>
          <p:cNvPr id="6" name="Tijdelijke aanduiding voor afbeelding 3">
            <a:extLst>
              <a:ext uri="{FF2B5EF4-FFF2-40B4-BE49-F238E27FC236}">
                <a16:creationId xmlns:a16="http://schemas.microsoft.com/office/drawing/2014/main" id="{D60E0BDA-F293-4F44-945C-CE497E9AB806}"/>
              </a:ext>
            </a:extLst>
          </p:cNvPr>
          <p:cNvSpPr>
            <a:spLocks noGrp="1"/>
          </p:cNvSpPr>
          <p:nvPr>
            <p:ph type="pic" sz="quarter" idx="10" hasCustomPrompt="1"/>
          </p:nvPr>
        </p:nvSpPr>
        <p:spPr>
          <a:xfrm>
            <a:off x="5429130" y="1942339"/>
            <a:ext cx="6169145" cy="4143582"/>
          </a:xfrm>
        </p:spPr>
        <p:txBody>
          <a:bodyPr/>
          <a:lstStyle>
            <a:lvl1pPr marL="0" indent="0">
              <a:buNone/>
              <a:defRPr>
                <a:solidFill>
                  <a:schemeClr val="tx1"/>
                </a:solidFill>
              </a:defRPr>
            </a:lvl1pPr>
          </a:lstStyle>
          <a:p>
            <a:r>
              <a:rPr lang="nl-NL"/>
              <a:t>Klik op het pictogram om een afbeelding in te voegen</a:t>
            </a:r>
          </a:p>
        </p:txBody>
      </p:sp>
      <p:sp>
        <p:nvSpPr>
          <p:cNvPr id="12" name="object 7">
            <a:extLst>
              <a:ext uri="{FF2B5EF4-FFF2-40B4-BE49-F238E27FC236}">
                <a16:creationId xmlns:a16="http://schemas.microsoft.com/office/drawing/2014/main" id="{0259E4A9-8BF4-5D4A-BE40-53E042E710D9}"/>
              </a:ext>
            </a:extLst>
          </p:cNvPr>
          <p:cNvSpPr/>
          <p:nvPr userDrawn="1"/>
        </p:nvSpPr>
        <p:spPr>
          <a:xfrm>
            <a:off x="10479943" y="449211"/>
            <a:ext cx="1118332" cy="1118332"/>
          </a:xfrm>
          <a:custGeom>
            <a:avLst/>
            <a:gdLst/>
            <a:ahLst/>
            <a:cxnLst/>
            <a:rect l="l" t="t" r="r" b="b"/>
            <a:pathLst>
              <a:path w="2124075" h="2124075">
                <a:moveTo>
                  <a:pt x="2123998" y="0"/>
                </a:moveTo>
                <a:lnTo>
                  <a:pt x="0" y="2123998"/>
                </a:lnTo>
                <a:lnTo>
                  <a:pt x="2123998" y="2123998"/>
                </a:lnTo>
                <a:lnTo>
                  <a:pt x="2123998" y="0"/>
                </a:lnTo>
                <a:close/>
              </a:path>
            </a:pathLst>
          </a:custGeom>
          <a:solidFill>
            <a:schemeClr val="accent4"/>
          </a:solidFill>
        </p:spPr>
        <p:txBody>
          <a:bodyPr wrap="square" lIns="0" tIns="0" rIns="0" bIns="0" rtlCol="0"/>
          <a:lstStyle/>
          <a:p>
            <a:endParaRPr/>
          </a:p>
        </p:txBody>
      </p:sp>
      <p:grpSp>
        <p:nvGrpSpPr>
          <p:cNvPr id="17" name="Groep 16">
            <a:extLst>
              <a:ext uri="{FF2B5EF4-FFF2-40B4-BE49-F238E27FC236}">
                <a16:creationId xmlns:a16="http://schemas.microsoft.com/office/drawing/2014/main" id="{2873A4F4-791B-A644-A151-7C43B34610B0}"/>
              </a:ext>
            </a:extLst>
          </p:cNvPr>
          <p:cNvGrpSpPr/>
          <p:nvPr userDrawn="1"/>
        </p:nvGrpSpPr>
        <p:grpSpPr>
          <a:xfrm>
            <a:off x="10243254" y="449210"/>
            <a:ext cx="1355021" cy="489199"/>
            <a:chOff x="578325" y="5679205"/>
            <a:chExt cx="2101850" cy="758825"/>
          </a:xfrm>
        </p:grpSpPr>
        <p:sp>
          <p:nvSpPr>
            <p:cNvPr id="18" name="object 2">
              <a:extLst>
                <a:ext uri="{FF2B5EF4-FFF2-40B4-BE49-F238E27FC236}">
                  <a16:creationId xmlns:a16="http://schemas.microsoft.com/office/drawing/2014/main" id="{C4C53E36-10E2-D349-BC31-A09CAAC60E0C}"/>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9" name="object 3">
              <a:extLst>
                <a:ext uri="{FF2B5EF4-FFF2-40B4-BE49-F238E27FC236}">
                  <a16:creationId xmlns:a16="http://schemas.microsoft.com/office/drawing/2014/main" id="{65030DAE-8934-3946-9061-B44E68BEC54C}"/>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10" name="Tijdelijke aanduiding voor tekst 3">
            <a:extLst>
              <a:ext uri="{FF2B5EF4-FFF2-40B4-BE49-F238E27FC236}">
                <a16:creationId xmlns:a16="http://schemas.microsoft.com/office/drawing/2014/main" id="{69779D0D-738E-9545-BECF-EA60ABCCF6F7}"/>
              </a:ext>
            </a:extLst>
          </p:cNvPr>
          <p:cNvSpPr>
            <a:spLocks noGrp="1"/>
          </p:cNvSpPr>
          <p:nvPr>
            <p:ph type="body" sz="quarter" idx="11" hasCustomPrompt="1"/>
          </p:nvPr>
        </p:nvSpPr>
        <p:spPr>
          <a:xfrm>
            <a:off x="687387" y="1957564"/>
            <a:ext cx="4580352"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Tree>
    <p:extLst>
      <p:ext uri="{BB962C8B-B14F-4D97-AF65-F5344CB8AC3E}">
        <p14:creationId xmlns:p14="http://schemas.microsoft.com/office/powerpoint/2010/main" val="29547526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kst en tabel">
    <p:spTree>
      <p:nvGrpSpPr>
        <p:cNvPr id="1" name=""/>
        <p:cNvGrpSpPr/>
        <p:nvPr/>
      </p:nvGrpSpPr>
      <p:grpSpPr>
        <a:xfrm>
          <a:off x="0" y="0"/>
          <a:ext cx="0" cy="0"/>
          <a:chOff x="0" y="0"/>
          <a:chExt cx="0" cy="0"/>
        </a:xfrm>
      </p:grpSpPr>
      <p:sp>
        <p:nvSpPr>
          <p:cNvPr id="10" name="object 4">
            <a:extLst>
              <a:ext uri="{FF2B5EF4-FFF2-40B4-BE49-F238E27FC236}">
                <a16:creationId xmlns:a16="http://schemas.microsoft.com/office/drawing/2014/main" id="{C00A7CEF-B9D4-9D4D-A1E6-E0C93618CD4E}"/>
              </a:ext>
            </a:extLst>
          </p:cNvPr>
          <p:cNvSpPr/>
          <p:nvPr userDrawn="1"/>
        </p:nvSpPr>
        <p:spPr>
          <a:xfrm>
            <a:off x="0" y="449210"/>
            <a:ext cx="11504415" cy="1118333"/>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chemeClr val="accent1"/>
          </a:solidFill>
        </p:spPr>
        <p:txBody>
          <a:bodyPr wrap="square" lIns="0" tIns="0" rIns="0" bIns="0" rtlCol="0"/>
          <a:lstStyle/>
          <a:p>
            <a:endParaRPr/>
          </a:p>
        </p:txBody>
      </p:sp>
      <p:sp>
        <p:nvSpPr>
          <p:cNvPr id="14" name="Titel 1">
            <a:extLst>
              <a:ext uri="{FF2B5EF4-FFF2-40B4-BE49-F238E27FC236}">
                <a16:creationId xmlns:a16="http://schemas.microsoft.com/office/drawing/2014/main" id="{2459FF93-6A89-234A-9CBE-901F0953B73C}"/>
              </a:ext>
            </a:extLst>
          </p:cNvPr>
          <p:cNvSpPr>
            <a:spLocks noGrp="1"/>
          </p:cNvSpPr>
          <p:nvPr>
            <p:ph type="ctrTitle" hasCustomPrompt="1"/>
          </p:nvPr>
        </p:nvSpPr>
        <p:spPr>
          <a:xfrm>
            <a:off x="687584" y="763411"/>
            <a:ext cx="7862536" cy="522912"/>
          </a:xfrm>
        </p:spPr>
        <p:txBody>
          <a:bodyPr anchor="b">
            <a:normAutofit/>
          </a:bodyPr>
          <a:lstStyle>
            <a:lvl1pPr algn="l">
              <a:defRPr sz="3200">
                <a:solidFill>
                  <a:schemeClr val="bg1"/>
                </a:solidFill>
              </a:defRPr>
            </a:lvl1pPr>
          </a:lstStyle>
          <a:p>
            <a:r>
              <a:rPr lang="nl-NL"/>
              <a:t>Klik om een titel in te voegen</a:t>
            </a:r>
          </a:p>
        </p:txBody>
      </p:sp>
      <p:sp>
        <p:nvSpPr>
          <p:cNvPr id="5" name="Tijdelijke aanduiding voor tabel 4">
            <a:extLst>
              <a:ext uri="{FF2B5EF4-FFF2-40B4-BE49-F238E27FC236}">
                <a16:creationId xmlns:a16="http://schemas.microsoft.com/office/drawing/2014/main" id="{65DB0A2A-EE43-D843-AB35-9BE17A488D78}"/>
              </a:ext>
            </a:extLst>
          </p:cNvPr>
          <p:cNvSpPr>
            <a:spLocks noGrp="1"/>
          </p:cNvSpPr>
          <p:nvPr>
            <p:ph type="tbl" sz="quarter" idx="13" hasCustomPrompt="1"/>
          </p:nvPr>
        </p:nvSpPr>
        <p:spPr>
          <a:xfrm>
            <a:off x="4601817" y="1984097"/>
            <a:ext cx="6902598" cy="4110492"/>
          </a:xfrm>
        </p:spPr>
        <p:txBody>
          <a:bodyPr/>
          <a:lstStyle>
            <a:lvl1pPr marL="0" indent="0">
              <a:buNone/>
              <a:defRPr>
                <a:solidFill>
                  <a:schemeClr val="tx1"/>
                </a:solidFill>
              </a:defRPr>
            </a:lvl1pPr>
          </a:lstStyle>
          <a:p>
            <a:r>
              <a:rPr lang="nl-NL"/>
              <a:t>Klik op het pictogram om een tabel in te voegen</a:t>
            </a:r>
          </a:p>
        </p:txBody>
      </p:sp>
      <p:sp>
        <p:nvSpPr>
          <p:cNvPr id="8" name="object 7">
            <a:extLst>
              <a:ext uri="{FF2B5EF4-FFF2-40B4-BE49-F238E27FC236}">
                <a16:creationId xmlns:a16="http://schemas.microsoft.com/office/drawing/2014/main" id="{DCEFC59E-CECA-6B4F-B733-1268B5F255E5}"/>
              </a:ext>
            </a:extLst>
          </p:cNvPr>
          <p:cNvSpPr/>
          <p:nvPr userDrawn="1"/>
        </p:nvSpPr>
        <p:spPr>
          <a:xfrm>
            <a:off x="10385814" y="449211"/>
            <a:ext cx="1118332" cy="1118332"/>
          </a:xfrm>
          <a:custGeom>
            <a:avLst/>
            <a:gdLst/>
            <a:ahLst/>
            <a:cxnLst/>
            <a:rect l="l" t="t" r="r" b="b"/>
            <a:pathLst>
              <a:path w="2124075" h="2124075">
                <a:moveTo>
                  <a:pt x="2123998" y="0"/>
                </a:moveTo>
                <a:lnTo>
                  <a:pt x="0" y="2123998"/>
                </a:lnTo>
                <a:lnTo>
                  <a:pt x="2123998" y="2123998"/>
                </a:lnTo>
                <a:lnTo>
                  <a:pt x="2123998" y="0"/>
                </a:lnTo>
                <a:close/>
              </a:path>
            </a:pathLst>
          </a:custGeom>
          <a:solidFill>
            <a:schemeClr val="accent4"/>
          </a:solidFill>
        </p:spPr>
        <p:txBody>
          <a:bodyPr wrap="square" lIns="0" tIns="0" rIns="0" bIns="0" rtlCol="0"/>
          <a:lstStyle/>
          <a:p>
            <a:endParaRPr/>
          </a:p>
        </p:txBody>
      </p:sp>
      <p:grpSp>
        <p:nvGrpSpPr>
          <p:cNvPr id="16" name="Groep 15">
            <a:extLst>
              <a:ext uri="{FF2B5EF4-FFF2-40B4-BE49-F238E27FC236}">
                <a16:creationId xmlns:a16="http://schemas.microsoft.com/office/drawing/2014/main" id="{F8D5EA17-278D-8941-B259-FD37A51C6649}"/>
              </a:ext>
            </a:extLst>
          </p:cNvPr>
          <p:cNvGrpSpPr/>
          <p:nvPr userDrawn="1"/>
        </p:nvGrpSpPr>
        <p:grpSpPr>
          <a:xfrm>
            <a:off x="10149125" y="449210"/>
            <a:ext cx="1355021" cy="489199"/>
            <a:chOff x="578325" y="5679205"/>
            <a:chExt cx="2101850" cy="758825"/>
          </a:xfrm>
        </p:grpSpPr>
        <p:sp>
          <p:nvSpPr>
            <p:cNvPr id="17" name="object 2">
              <a:extLst>
                <a:ext uri="{FF2B5EF4-FFF2-40B4-BE49-F238E27FC236}">
                  <a16:creationId xmlns:a16="http://schemas.microsoft.com/office/drawing/2014/main" id="{A3485299-AFF2-6047-BF33-C6416ECC5077}"/>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8" name="object 3">
              <a:extLst>
                <a:ext uri="{FF2B5EF4-FFF2-40B4-BE49-F238E27FC236}">
                  <a16:creationId xmlns:a16="http://schemas.microsoft.com/office/drawing/2014/main" id="{63841A11-9E80-2B40-BBE9-D8116AEE234A}"/>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11" name="Tijdelijke aanduiding voor tekst 3">
            <a:extLst>
              <a:ext uri="{FF2B5EF4-FFF2-40B4-BE49-F238E27FC236}">
                <a16:creationId xmlns:a16="http://schemas.microsoft.com/office/drawing/2014/main" id="{509F7C31-E737-794A-8D5B-E72608679318}"/>
              </a:ext>
            </a:extLst>
          </p:cNvPr>
          <p:cNvSpPr>
            <a:spLocks noGrp="1"/>
          </p:cNvSpPr>
          <p:nvPr>
            <p:ph type="body" sz="quarter" idx="11" hasCustomPrompt="1"/>
          </p:nvPr>
        </p:nvSpPr>
        <p:spPr>
          <a:xfrm>
            <a:off x="687387" y="1957564"/>
            <a:ext cx="3755404"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Tree>
    <p:extLst>
      <p:ext uri="{BB962C8B-B14F-4D97-AF65-F5344CB8AC3E}">
        <p14:creationId xmlns:p14="http://schemas.microsoft.com/office/powerpoint/2010/main" val="29686682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bel">
    <p:spTree>
      <p:nvGrpSpPr>
        <p:cNvPr id="1" name=""/>
        <p:cNvGrpSpPr/>
        <p:nvPr/>
      </p:nvGrpSpPr>
      <p:grpSpPr>
        <a:xfrm>
          <a:off x="0" y="0"/>
          <a:ext cx="0" cy="0"/>
          <a:chOff x="0" y="0"/>
          <a:chExt cx="0" cy="0"/>
        </a:xfrm>
      </p:grpSpPr>
      <p:sp>
        <p:nvSpPr>
          <p:cNvPr id="12" name="object 4">
            <a:extLst>
              <a:ext uri="{FF2B5EF4-FFF2-40B4-BE49-F238E27FC236}">
                <a16:creationId xmlns:a16="http://schemas.microsoft.com/office/drawing/2014/main" id="{FCD978FF-46EC-0844-9443-D468F291CA98}"/>
              </a:ext>
            </a:extLst>
          </p:cNvPr>
          <p:cNvSpPr/>
          <p:nvPr userDrawn="1"/>
        </p:nvSpPr>
        <p:spPr>
          <a:xfrm>
            <a:off x="0" y="449210"/>
            <a:ext cx="11504415" cy="1118333"/>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chemeClr val="accent1"/>
          </a:solidFill>
        </p:spPr>
        <p:txBody>
          <a:bodyPr wrap="square" lIns="0" tIns="0" rIns="0" bIns="0" rtlCol="0"/>
          <a:lstStyle/>
          <a:p>
            <a:endParaRPr/>
          </a:p>
        </p:txBody>
      </p:sp>
      <p:sp>
        <p:nvSpPr>
          <p:cNvPr id="13" name="object 7">
            <a:extLst>
              <a:ext uri="{FF2B5EF4-FFF2-40B4-BE49-F238E27FC236}">
                <a16:creationId xmlns:a16="http://schemas.microsoft.com/office/drawing/2014/main" id="{E16DA641-F4FE-BC4F-8678-F0912DBEA53F}"/>
              </a:ext>
            </a:extLst>
          </p:cNvPr>
          <p:cNvSpPr/>
          <p:nvPr userDrawn="1"/>
        </p:nvSpPr>
        <p:spPr>
          <a:xfrm>
            <a:off x="10385814" y="449211"/>
            <a:ext cx="1118332" cy="1118332"/>
          </a:xfrm>
          <a:custGeom>
            <a:avLst/>
            <a:gdLst/>
            <a:ahLst/>
            <a:cxnLst/>
            <a:rect l="l" t="t" r="r" b="b"/>
            <a:pathLst>
              <a:path w="2124075" h="2124075">
                <a:moveTo>
                  <a:pt x="2123998" y="0"/>
                </a:moveTo>
                <a:lnTo>
                  <a:pt x="0" y="2123998"/>
                </a:lnTo>
                <a:lnTo>
                  <a:pt x="2123998" y="2123998"/>
                </a:lnTo>
                <a:lnTo>
                  <a:pt x="2123998" y="0"/>
                </a:lnTo>
                <a:close/>
              </a:path>
            </a:pathLst>
          </a:custGeom>
          <a:solidFill>
            <a:schemeClr val="accent4"/>
          </a:solidFill>
        </p:spPr>
        <p:txBody>
          <a:bodyPr wrap="square" lIns="0" tIns="0" rIns="0" bIns="0" rtlCol="0"/>
          <a:lstStyle/>
          <a:p>
            <a:endParaRPr/>
          </a:p>
        </p:txBody>
      </p:sp>
      <p:grpSp>
        <p:nvGrpSpPr>
          <p:cNvPr id="15" name="Groep 14">
            <a:extLst>
              <a:ext uri="{FF2B5EF4-FFF2-40B4-BE49-F238E27FC236}">
                <a16:creationId xmlns:a16="http://schemas.microsoft.com/office/drawing/2014/main" id="{2AEAC370-4E4B-DF4F-BDF9-1F646DE626AC}"/>
              </a:ext>
            </a:extLst>
          </p:cNvPr>
          <p:cNvGrpSpPr/>
          <p:nvPr userDrawn="1"/>
        </p:nvGrpSpPr>
        <p:grpSpPr>
          <a:xfrm>
            <a:off x="10149125" y="449210"/>
            <a:ext cx="1355021" cy="489199"/>
            <a:chOff x="578325" y="5679205"/>
            <a:chExt cx="2101850" cy="758825"/>
          </a:xfrm>
        </p:grpSpPr>
        <p:sp>
          <p:nvSpPr>
            <p:cNvPr id="16" name="object 2">
              <a:extLst>
                <a:ext uri="{FF2B5EF4-FFF2-40B4-BE49-F238E27FC236}">
                  <a16:creationId xmlns:a16="http://schemas.microsoft.com/office/drawing/2014/main" id="{91C6311A-B645-D641-89A0-3762EBCB5F0D}"/>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7" name="object 3">
              <a:extLst>
                <a:ext uri="{FF2B5EF4-FFF2-40B4-BE49-F238E27FC236}">
                  <a16:creationId xmlns:a16="http://schemas.microsoft.com/office/drawing/2014/main" id="{D62A71CC-BF78-3348-BD59-7EC50606E440}"/>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14" name="Titel 1">
            <a:extLst>
              <a:ext uri="{FF2B5EF4-FFF2-40B4-BE49-F238E27FC236}">
                <a16:creationId xmlns:a16="http://schemas.microsoft.com/office/drawing/2014/main" id="{2459FF93-6A89-234A-9CBE-901F0953B73C}"/>
              </a:ext>
            </a:extLst>
          </p:cNvPr>
          <p:cNvSpPr>
            <a:spLocks noGrp="1"/>
          </p:cNvSpPr>
          <p:nvPr>
            <p:ph type="ctrTitle" hasCustomPrompt="1"/>
          </p:nvPr>
        </p:nvSpPr>
        <p:spPr>
          <a:xfrm>
            <a:off x="687584" y="763411"/>
            <a:ext cx="7862536" cy="522912"/>
          </a:xfrm>
        </p:spPr>
        <p:txBody>
          <a:bodyPr anchor="b">
            <a:normAutofit/>
          </a:bodyPr>
          <a:lstStyle>
            <a:lvl1pPr algn="l">
              <a:defRPr sz="3200">
                <a:solidFill>
                  <a:schemeClr val="bg1"/>
                </a:solidFill>
              </a:defRPr>
            </a:lvl1pPr>
          </a:lstStyle>
          <a:p>
            <a:r>
              <a:rPr lang="nl-NL"/>
              <a:t>Klik om een titel in te voegen</a:t>
            </a:r>
          </a:p>
        </p:txBody>
      </p:sp>
      <p:sp>
        <p:nvSpPr>
          <p:cNvPr id="5" name="Tijdelijke aanduiding voor tabel 4">
            <a:extLst>
              <a:ext uri="{FF2B5EF4-FFF2-40B4-BE49-F238E27FC236}">
                <a16:creationId xmlns:a16="http://schemas.microsoft.com/office/drawing/2014/main" id="{65DB0A2A-EE43-D843-AB35-9BE17A488D78}"/>
              </a:ext>
            </a:extLst>
          </p:cNvPr>
          <p:cNvSpPr>
            <a:spLocks noGrp="1"/>
          </p:cNvSpPr>
          <p:nvPr>
            <p:ph type="tbl" sz="quarter" idx="13" hasCustomPrompt="1"/>
          </p:nvPr>
        </p:nvSpPr>
        <p:spPr>
          <a:xfrm>
            <a:off x="687584" y="1881744"/>
            <a:ext cx="10816831" cy="4424815"/>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a:t>Klik op het pictogram om een tabel in te voegen</a:t>
            </a:r>
          </a:p>
        </p:txBody>
      </p:sp>
    </p:spTree>
    <p:extLst>
      <p:ext uri="{BB962C8B-B14F-4D97-AF65-F5344CB8AC3E}">
        <p14:creationId xmlns:p14="http://schemas.microsoft.com/office/powerpoint/2010/main" val="39555166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C2EF38F6-FA67-E647-8C62-605DD31FAA67}"/>
              </a:ext>
            </a:extLst>
          </p:cNvPr>
          <p:cNvSpPr>
            <a:spLocks noGrp="1"/>
          </p:cNvSpPr>
          <p:nvPr>
            <p:ph type="title"/>
          </p:nvPr>
        </p:nvSpPr>
        <p:spPr>
          <a:xfrm>
            <a:off x="838200" y="365125"/>
            <a:ext cx="10515600" cy="964911"/>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DB9CA7B9-9573-3E4E-AB17-0DBDE7A90443}"/>
              </a:ext>
            </a:extLst>
          </p:cNvPr>
          <p:cNvSpPr>
            <a:spLocks noGrp="1"/>
          </p:cNvSpPr>
          <p:nvPr>
            <p:ph type="body" idx="1"/>
          </p:nvPr>
        </p:nvSpPr>
        <p:spPr>
          <a:xfrm>
            <a:off x="838200" y="1465118"/>
            <a:ext cx="10515600" cy="4711845"/>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7716979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1" r:id="rId6"/>
    <p:sldLayoutId id="2147483662" r:id="rId7"/>
    <p:sldLayoutId id="2147483669" r:id="rId8"/>
    <p:sldLayoutId id="2147483668" r:id="rId9"/>
    <p:sldLayoutId id="2147483663" r:id="rId10"/>
    <p:sldLayoutId id="2147483676" r:id="rId11"/>
    <p:sldLayoutId id="2147483672" r:id="rId12"/>
    <p:sldLayoutId id="2147483674" r:id="rId13"/>
    <p:sldLayoutId id="2147483677" r:id="rId14"/>
    <p:sldLayoutId id="2147483673" r:id="rId15"/>
    <p:sldLayoutId id="2147483675" r:id="rId16"/>
    <p:sldLayoutId id="2147483678" r:id="rId17"/>
    <p:sldLayoutId id="2147483654" r:id="rId18"/>
    <p:sldLayoutId id="2147483656" r:id="rId19"/>
    <p:sldLayoutId id="2147483657" r:id="rId20"/>
    <p:sldLayoutId id="2147483658" r:id="rId21"/>
    <p:sldLayoutId id="2147483659" r:id="rId22"/>
    <p:sldLayoutId id="2147483660" r:id="rId23"/>
    <p:sldLayoutId id="2147483667" r:id="rId24"/>
    <p:sldLayoutId id="2147483664" r:id="rId25"/>
    <p:sldLayoutId id="2147483665" r:id="rId26"/>
    <p:sldLayoutId id="2147483666" r:id="rId27"/>
    <p:sldLayoutId id="2147483670" r:id="rId28"/>
    <p:sldLayoutId id="2147483671" r:id="rId29"/>
  </p:sldLayoutIdLst>
  <p:txStyles>
    <p:titleStyle>
      <a:lvl1pPr algn="l" defTabSz="914400" rtl="0" eaLnBrk="1" latinLnBrk="0" hangingPunct="1">
        <a:lnSpc>
          <a:spcPct val="90000"/>
        </a:lnSpc>
        <a:spcBef>
          <a:spcPct val="0"/>
        </a:spcBef>
        <a:buNone/>
        <a:defRPr sz="2800" b="1" kern="1200">
          <a:solidFill>
            <a:schemeClr val="bg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Systeemlettertype"/>
        <a:buChar char="-"/>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Systeemlettertype"/>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Systeemlettertype"/>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Systeemlettertype"/>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Systeemlettertype"/>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hyperlink" Target="https://www.jinc.nl/ons-werk/onze-projecten/sollicitatietraining/" TargetMode="Externa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A7927E3-C9F5-13AA-6AEC-5EF8061FEEBE}"/>
              </a:ext>
            </a:extLst>
          </p:cNvPr>
          <p:cNvSpPr txBox="1"/>
          <p:nvPr/>
        </p:nvSpPr>
        <p:spPr>
          <a:xfrm>
            <a:off x="1865096" y="2157874"/>
            <a:ext cx="9737479" cy="180094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ts val="2700"/>
              </a:lnSpc>
            </a:pPr>
            <a:r>
              <a:rPr lang="nl-NL" sz="2400">
                <a:solidFill>
                  <a:schemeClr val="bg1"/>
                </a:solidFill>
                <a:latin typeface="Aptos"/>
                <a:cs typeface="Segoe UI"/>
              </a:rPr>
              <a:t>  </a:t>
            </a:r>
          </a:p>
          <a:p>
            <a:pPr algn="ctr">
              <a:lnSpc>
                <a:spcPts val="2700"/>
              </a:lnSpc>
            </a:pPr>
            <a:endParaRPr lang="nl-NL" sz="2400">
              <a:solidFill>
                <a:schemeClr val="bg1"/>
              </a:solidFill>
              <a:latin typeface="Aptos"/>
              <a:cs typeface="Segoe UI"/>
            </a:endParaRPr>
          </a:p>
          <a:p>
            <a:pPr algn="ctr">
              <a:lnSpc>
                <a:spcPts val="2700"/>
              </a:lnSpc>
            </a:pPr>
            <a:endParaRPr lang="nl-NL" sz="2400">
              <a:solidFill>
                <a:schemeClr val="bg1"/>
              </a:solidFill>
              <a:latin typeface="Aptos"/>
              <a:cs typeface="Segoe UI"/>
            </a:endParaRPr>
          </a:p>
          <a:p>
            <a:pPr algn="ctr">
              <a:lnSpc>
                <a:spcPts val="2700"/>
              </a:lnSpc>
            </a:pPr>
            <a:endParaRPr lang="en-US" i="1">
              <a:solidFill>
                <a:schemeClr val="bg1"/>
              </a:solidFill>
              <a:latin typeface="Aptos"/>
              <a:cs typeface="Segoe UI"/>
            </a:endParaRPr>
          </a:p>
          <a:p>
            <a:pPr algn="ctr">
              <a:lnSpc>
                <a:spcPts val="2700"/>
              </a:lnSpc>
            </a:pPr>
            <a:endParaRPr lang="en-US" i="1">
              <a:solidFill>
                <a:schemeClr val="bg1"/>
              </a:solidFill>
              <a:latin typeface="Aptos"/>
              <a:cs typeface="Segoe UI"/>
            </a:endParaRPr>
          </a:p>
        </p:txBody>
      </p:sp>
      <p:sp>
        <p:nvSpPr>
          <p:cNvPr id="6" name="Titel 3">
            <a:extLst>
              <a:ext uri="{FF2B5EF4-FFF2-40B4-BE49-F238E27FC236}">
                <a16:creationId xmlns:a16="http://schemas.microsoft.com/office/drawing/2014/main" id="{B4EAE020-1071-8A4E-938C-BEA96A9228E5}"/>
              </a:ext>
            </a:extLst>
          </p:cNvPr>
          <p:cNvSpPr>
            <a:spLocks noGrp="1"/>
          </p:cNvSpPr>
          <p:nvPr/>
        </p:nvSpPr>
        <p:spPr>
          <a:xfrm>
            <a:off x="2463605" y="1561304"/>
            <a:ext cx="6928775" cy="349014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bg1"/>
                </a:solidFill>
                <a:latin typeface="Arial" panose="020B0604020202020204" pitchFamily="34" charset="0"/>
                <a:ea typeface="+mj-ea"/>
                <a:cs typeface="Arial" panose="020B0604020202020204" pitchFamily="34" charset="0"/>
              </a:defRPr>
            </a:lvl1pPr>
          </a:lstStyle>
          <a:p>
            <a:r>
              <a:rPr lang="de-DE" dirty="0">
                <a:latin typeface="Arial"/>
                <a:cs typeface="Arial"/>
              </a:rPr>
              <a:t>JINC Sollicitatietraining</a:t>
            </a:r>
            <a:endParaRPr lang="en-US" sz="3600" dirty="0">
              <a:cs typeface="Arial"/>
            </a:endParaRPr>
          </a:p>
          <a:p>
            <a:r>
              <a:rPr lang="de-DE" sz="3200">
                <a:latin typeface="Arial"/>
                <a:cs typeface="Arial"/>
              </a:rPr>
              <a:t>Handleiding voor docenten </a:t>
            </a:r>
            <a:br>
              <a:rPr lang="de-DE" dirty="0">
                <a:latin typeface="Arial"/>
                <a:cs typeface="Arial"/>
              </a:rPr>
            </a:br>
            <a:br>
              <a:rPr lang="de-DE" dirty="0">
                <a:latin typeface="Arial"/>
                <a:cs typeface="Arial"/>
              </a:rPr>
            </a:br>
            <a:r>
              <a:rPr lang="de-DE" sz="2000" b="0">
                <a:latin typeface="Arial"/>
                <a:cs typeface="Arial"/>
              </a:rPr>
              <a:t>Achtergrond voor de docent én slides voor in de klas</a:t>
            </a:r>
            <a:br>
              <a:rPr lang="de-DE" dirty="0">
                <a:latin typeface="Arial"/>
                <a:cs typeface="Arial"/>
              </a:rPr>
            </a:br>
            <a:r>
              <a:rPr lang="de-DE" sz="1600" b="0">
                <a:latin typeface="Arial"/>
                <a:cs typeface="Arial"/>
              </a:rPr>
              <a:t>Lesmateriaal voor PrO-ISK-VSO</a:t>
            </a:r>
            <a:br>
              <a:rPr lang="de-DE" dirty="0">
                <a:latin typeface="Arial"/>
                <a:cs typeface="Arial"/>
              </a:rPr>
            </a:br>
            <a:endParaRPr lang="de-DE" sz="1600" b="0" dirty="0">
              <a:latin typeface="Arial"/>
              <a:cs typeface="Arial"/>
            </a:endParaRPr>
          </a:p>
          <a:p>
            <a:r>
              <a:rPr lang="de-DE" sz="1800" dirty="0">
                <a:latin typeface="Arial"/>
                <a:cs typeface="Arial"/>
              </a:rPr>
              <a:t>Les 2</a:t>
            </a:r>
            <a:endParaRPr lang="de-DE" sz="2400" dirty="0">
              <a:cs typeface="Arial"/>
            </a:endParaRPr>
          </a:p>
        </p:txBody>
      </p:sp>
    </p:spTree>
    <p:extLst>
      <p:ext uri="{BB962C8B-B14F-4D97-AF65-F5344CB8AC3E}">
        <p14:creationId xmlns:p14="http://schemas.microsoft.com/office/powerpoint/2010/main" val="27761421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4043F3-D882-4E9A-6182-3F021FB7D68E}"/>
              </a:ext>
            </a:extLst>
          </p:cNvPr>
          <p:cNvSpPr>
            <a:spLocks noGrp="1"/>
          </p:cNvSpPr>
          <p:nvPr>
            <p:ph type="ctrTitle"/>
          </p:nvPr>
        </p:nvSpPr>
        <p:spPr>
          <a:xfrm>
            <a:off x="687584" y="763411"/>
            <a:ext cx="7862536" cy="522912"/>
          </a:xfrm>
        </p:spPr>
        <p:txBody>
          <a:bodyPr vert="horz" lIns="91440" tIns="45720" rIns="91440" bIns="45720" rtlCol="0" anchor="b">
            <a:normAutofit/>
          </a:bodyPr>
          <a:lstStyle/>
          <a:p>
            <a:r>
              <a:rPr lang="nl-NL" sz="2800" b="1" kern="1200" dirty="0">
                <a:latin typeface="Arial"/>
                <a:cs typeface="Arial"/>
              </a:rPr>
              <a:t>Les </a:t>
            </a:r>
            <a:r>
              <a:rPr lang="nl-NL" sz="2800" dirty="0">
                <a:latin typeface="Arial"/>
                <a:cs typeface="Arial"/>
              </a:rPr>
              <a:t>2</a:t>
            </a:r>
            <a:r>
              <a:rPr lang="nl-NL" sz="2800" b="1" kern="1200" dirty="0">
                <a:latin typeface="Arial"/>
                <a:cs typeface="Arial"/>
              </a:rPr>
              <a:t>: Voorbereiden</a:t>
            </a:r>
          </a:p>
        </p:txBody>
      </p:sp>
      <p:sp>
        <p:nvSpPr>
          <p:cNvPr id="3" name="Tijdelijke aanduiding voor tekst 2">
            <a:extLst>
              <a:ext uri="{FF2B5EF4-FFF2-40B4-BE49-F238E27FC236}">
                <a16:creationId xmlns:a16="http://schemas.microsoft.com/office/drawing/2014/main" id="{3A682E9E-CC41-C60D-5853-1917067EE8A7}"/>
              </a:ext>
            </a:extLst>
          </p:cNvPr>
          <p:cNvSpPr>
            <a:spLocks noGrp="1"/>
          </p:cNvSpPr>
          <p:nvPr>
            <p:ph type="body" sz="quarter" idx="11"/>
          </p:nvPr>
        </p:nvSpPr>
        <p:spPr>
          <a:xfrm>
            <a:off x="687387" y="1957564"/>
            <a:ext cx="5307012" cy="4137025"/>
          </a:xfrm>
        </p:spPr>
        <p:txBody>
          <a:bodyPr vert="horz" lIns="91440" tIns="45720" rIns="91440" bIns="45720" rtlCol="0" anchor="t">
            <a:normAutofit/>
          </a:bodyPr>
          <a:lstStyle/>
          <a:p>
            <a:r>
              <a:rPr lang="nl-NL" sz="1800" kern="1200" dirty="0">
                <a:latin typeface="+mn-lt"/>
                <a:ea typeface="+mn-ea"/>
                <a:cs typeface="+mn-cs"/>
              </a:rPr>
              <a:t>Jullie gaan de les maken.</a:t>
            </a:r>
            <a:endParaRPr lang="nl-NL" sz="1800" kern="1200" dirty="0">
              <a:latin typeface="+mn-lt"/>
              <a:cs typeface="Arial"/>
            </a:endParaRPr>
          </a:p>
          <a:p>
            <a:endParaRPr lang="nl-NL" sz="1800" kern="1200">
              <a:latin typeface="+mn-lt"/>
              <a:cs typeface="Arial"/>
            </a:endParaRPr>
          </a:p>
          <a:p>
            <a:r>
              <a:rPr lang="nl-NL" sz="1800" kern="1200" dirty="0">
                <a:latin typeface="+mn-lt"/>
                <a:ea typeface="+mn-ea"/>
                <a:cs typeface="+mn-cs"/>
              </a:rPr>
              <a:t>Na deze les:</a:t>
            </a:r>
            <a:endParaRPr lang="nl-NL" sz="1800" kern="1200" dirty="0">
              <a:latin typeface="+mn-lt"/>
              <a:cs typeface="Arial"/>
            </a:endParaRPr>
          </a:p>
          <a:p>
            <a:pPr marL="285750" indent="-285750">
              <a:buFont typeface="Wingdings" panose="020B0604020202020204" pitchFamily="34" charset="0"/>
              <a:buChar char="ü"/>
            </a:pPr>
            <a:r>
              <a:rPr lang="nl-NL" sz="1800" kern="1200" dirty="0">
                <a:latin typeface="+mn-lt"/>
                <a:ea typeface="+mn-ea"/>
                <a:cs typeface="+mn-cs"/>
              </a:rPr>
              <a:t>Weet je wat</a:t>
            </a:r>
            <a:r>
              <a:rPr lang="nl-NL" sz="1800" dirty="0"/>
              <a:t> een vacature is</a:t>
            </a:r>
            <a:endParaRPr lang="nl-NL" sz="1800" kern="1200" dirty="0">
              <a:latin typeface="+mn-lt"/>
              <a:cs typeface="Arial"/>
            </a:endParaRPr>
          </a:p>
          <a:p>
            <a:pPr marL="285750" indent="-285750">
              <a:buFont typeface="Wingdings" panose="020B0604020202020204" pitchFamily="34" charset="0"/>
              <a:buChar char="ü"/>
            </a:pPr>
            <a:r>
              <a:rPr lang="nl-NL" sz="1800" dirty="0">
                <a:cs typeface="Arial"/>
              </a:rPr>
              <a:t>Welke vacature jou leuk lijkt</a:t>
            </a:r>
            <a:endParaRPr lang="nl-NL" sz="1800" dirty="0"/>
          </a:p>
          <a:p>
            <a:pPr marL="285750" indent="-285750">
              <a:buFont typeface="Wingdings" panose="020B0604020202020204" pitchFamily="34" charset="0"/>
              <a:buChar char="ü"/>
            </a:pPr>
            <a:r>
              <a:rPr lang="nl-NL" sz="1800" kern="1200">
                <a:latin typeface="+mn-lt"/>
                <a:ea typeface="+mn-ea"/>
                <a:cs typeface="+mn-cs"/>
              </a:rPr>
              <a:t>Wat </a:t>
            </a:r>
            <a:r>
              <a:rPr lang="nl-NL" sz="1800"/>
              <a:t>een motivatie is</a:t>
            </a:r>
          </a:p>
          <a:p>
            <a:pPr marL="285750" indent="-285750">
              <a:buFont typeface="Wingdings" panose="020B0604020202020204" pitchFamily="34" charset="0"/>
              <a:buChar char="ü"/>
            </a:pPr>
            <a:r>
              <a:rPr lang="nl-NL" sz="1800" dirty="0"/>
              <a:t>Wat je in een motivatie opschrijft</a:t>
            </a:r>
            <a:endParaRPr lang="nl-NL" sz="1800" kern="1200" dirty="0">
              <a:latin typeface="+mn-lt"/>
              <a:cs typeface="Arial"/>
            </a:endParaRPr>
          </a:p>
          <a:p>
            <a:endParaRPr lang="nl-NL" sz="1800" kern="1200">
              <a:latin typeface="+mn-lt"/>
              <a:cs typeface="Arial"/>
            </a:endParaRPr>
          </a:p>
          <a:p>
            <a:endParaRPr lang="nl-NL" sz="1800">
              <a:cs typeface="Arial" panose="020B0604020202020204"/>
            </a:endParaRPr>
          </a:p>
        </p:txBody>
      </p:sp>
      <p:sp>
        <p:nvSpPr>
          <p:cNvPr id="4" name="Text Placeholder 3">
            <a:extLst>
              <a:ext uri="{FF2B5EF4-FFF2-40B4-BE49-F238E27FC236}">
                <a16:creationId xmlns:a16="http://schemas.microsoft.com/office/drawing/2014/main" id="{39F937F2-09FA-2EED-AE52-DF497C669576}"/>
              </a:ext>
            </a:extLst>
          </p:cNvPr>
          <p:cNvSpPr>
            <a:spLocks noGrp="1"/>
          </p:cNvSpPr>
          <p:nvPr/>
        </p:nvSpPr>
        <p:spPr>
          <a:xfrm>
            <a:off x="6291263" y="1957564"/>
            <a:ext cx="5307012" cy="413702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Systeemlettertype"/>
              <a:buNone/>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Systeemlettertype"/>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Systeemlettertype"/>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Systeemlettertype"/>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nl-NL" sz="1800" kern="1200" dirty="0">
              <a:latin typeface="+mn-lt"/>
              <a:cs typeface="Arial"/>
            </a:endParaRPr>
          </a:p>
          <a:p>
            <a:endParaRPr lang="nl-NL" sz="1800" kern="1200">
              <a:latin typeface="+mn-lt"/>
              <a:cs typeface="Arial"/>
            </a:endParaRPr>
          </a:p>
        </p:txBody>
      </p:sp>
    </p:spTree>
    <p:extLst>
      <p:ext uri="{BB962C8B-B14F-4D97-AF65-F5344CB8AC3E}">
        <p14:creationId xmlns:p14="http://schemas.microsoft.com/office/powerpoint/2010/main" val="41749750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A27824-66A8-4705-4DE1-D2AECE2AD14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E74B6BE-CBC8-252C-F030-9CDAF3631480}"/>
              </a:ext>
            </a:extLst>
          </p:cNvPr>
          <p:cNvSpPr>
            <a:spLocks noGrp="1"/>
          </p:cNvSpPr>
          <p:nvPr>
            <p:ph type="ctrTitle"/>
          </p:nvPr>
        </p:nvSpPr>
        <p:spPr>
          <a:xfrm>
            <a:off x="687584" y="763411"/>
            <a:ext cx="7862536" cy="522912"/>
          </a:xfrm>
        </p:spPr>
        <p:txBody>
          <a:bodyPr vert="horz" lIns="91440" tIns="45720" rIns="91440" bIns="45720" rtlCol="0" anchor="b">
            <a:normAutofit/>
          </a:bodyPr>
          <a:lstStyle/>
          <a:p>
            <a:r>
              <a:rPr lang="nl-NL" sz="2800" dirty="0">
                <a:latin typeface="Arial"/>
                <a:cs typeface="Arial"/>
              </a:rPr>
              <a:t>Het kwaliteitenspel</a:t>
            </a:r>
            <a:endParaRPr lang="nl-NL" sz="2800" b="1" kern="1200" dirty="0">
              <a:latin typeface="Arial"/>
              <a:cs typeface="Arial"/>
            </a:endParaRPr>
          </a:p>
        </p:txBody>
      </p:sp>
      <p:sp>
        <p:nvSpPr>
          <p:cNvPr id="3" name="Tijdelijke aanduiding voor tekst 2">
            <a:extLst>
              <a:ext uri="{FF2B5EF4-FFF2-40B4-BE49-F238E27FC236}">
                <a16:creationId xmlns:a16="http://schemas.microsoft.com/office/drawing/2014/main" id="{DA53D8A7-6401-613C-BD30-A293CB085387}"/>
              </a:ext>
            </a:extLst>
          </p:cNvPr>
          <p:cNvSpPr>
            <a:spLocks noGrp="1"/>
          </p:cNvSpPr>
          <p:nvPr>
            <p:ph type="body" sz="quarter" idx="11"/>
          </p:nvPr>
        </p:nvSpPr>
        <p:spPr>
          <a:xfrm>
            <a:off x="687387" y="1957564"/>
            <a:ext cx="9371012" cy="4137025"/>
          </a:xfrm>
        </p:spPr>
        <p:txBody>
          <a:bodyPr vert="horz" lIns="91440" tIns="45720" rIns="91440" bIns="45720" rtlCol="0" anchor="t">
            <a:normAutofit/>
          </a:bodyPr>
          <a:lstStyle/>
          <a:p>
            <a:r>
              <a:rPr lang="nl-NL" sz="1800" dirty="0"/>
              <a:t>In deze les leer je waar je goed in bent. Dit zijn je kwaliteiten.</a:t>
            </a:r>
            <a:endParaRPr lang="en-US" dirty="0"/>
          </a:p>
          <a:p>
            <a:endParaRPr lang="nl-NL" sz="1800" b="1" dirty="0">
              <a:cs typeface="Arial"/>
            </a:endParaRPr>
          </a:p>
          <a:p>
            <a:r>
              <a:rPr lang="nl-NL" sz="1800" b="1" dirty="0"/>
              <a:t>Spelregels</a:t>
            </a:r>
            <a:r>
              <a:rPr lang="nl-NL" sz="1800" kern="1200" dirty="0">
                <a:latin typeface="+mn-lt"/>
                <a:ea typeface="+mn-ea"/>
                <a:cs typeface="+mn-cs"/>
              </a:rPr>
              <a:t>:</a:t>
            </a:r>
            <a:endParaRPr lang="nl-NL" sz="1800" kern="1200" dirty="0">
              <a:latin typeface="+mn-lt"/>
              <a:cs typeface="Arial"/>
            </a:endParaRPr>
          </a:p>
          <a:p>
            <a:pPr marL="342900" indent="-342900">
              <a:buAutoNum type="arabicPeriod"/>
            </a:pPr>
            <a:r>
              <a:rPr lang="nl-NL" sz="1800" dirty="0">
                <a:ea typeface="+mn-lt"/>
                <a:cs typeface="+mn-lt"/>
              </a:rPr>
              <a:t>Werk samen met iemand</a:t>
            </a:r>
            <a:endParaRPr lang="nl-NL" dirty="0">
              <a:ea typeface="+mn-lt"/>
              <a:cs typeface="+mn-lt"/>
            </a:endParaRPr>
          </a:p>
          <a:p>
            <a:pPr marL="342900" indent="-342900">
              <a:buAutoNum type="arabicPeriod"/>
            </a:pPr>
            <a:r>
              <a:rPr lang="nl-NL" sz="1800" dirty="0">
                <a:ea typeface="+mn-lt"/>
                <a:cs typeface="+mn-lt"/>
              </a:rPr>
              <a:t>Leg 10 kaartjes op de tafel</a:t>
            </a:r>
            <a:endParaRPr lang="nl-NL" dirty="0">
              <a:ea typeface="+mn-lt"/>
              <a:cs typeface="+mn-lt"/>
            </a:endParaRPr>
          </a:p>
          <a:p>
            <a:pPr marL="342900" indent="-342900">
              <a:buAutoNum type="arabicPeriod"/>
            </a:pPr>
            <a:r>
              <a:rPr lang="nl-NL" sz="1800" dirty="0">
                <a:ea typeface="+mn-lt"/>
                <a:cs typeface="+mn-lt"/>
              </a:rPr>
              <a:t>Lees de kaartjes hardop voor</a:t>
            </a:r>
            <a:endParaRPr lang="nl-NL" dirty="0">
              <a:ea typeface="+mn-lt"/>
              <a:cs typeface="+mn-lt"/>
            </a:endParaRPr>
          </a:p>
          <a:p>
            <a:pPr marL="342900" indent="-342900">
              <a:buAutoNum type="arabicPeriod"/>
            </a:pPr>
            <a:r>
              <a:rPr lang="nl-NL" sz="1800" dirty="0">
                <a:ea typeface="+mn-lt"/>
                <a:cs typeface="+mn-lt"/>
              </a:rPr>
              <a:t>Zie je kaartjes die bij jou passen?</a:t>
            </a:r>
            <a:endParaRPr lang="nl-NL" dirty="0">
              <a:cs typeface="Arial" panose="020B0604020202020204"/>
            </a:endParaRPr>
          </a:p>
          <a:p>
            <a:pPr marL="342900" indent="-342900">
              <a:buAutoNum type="arabicPeriod"/>
            </a:pPr>
            <a:r>
              <a:rPr lang="nl-NL" sz="1800" dirty="0">
                <a:ea typeface="+mn-lt"/>
                <a:cs typeface="+mn-lt"/>
              </a:rPr>
              <a:t>Leg het voor je neer.</a:t>
            </a:r>
            <a:endParaRPr lang="nl-NL" dirty="0">
              <a:ea typeface="+mn-lt"/>
              <a:cs typeface="+mn-lt"/>
            </a:endParaRPr>
          </a:p>
          <a:p>
            <a:pPr marL="342900" indent="-342900">
              <a:buAutoNum type="arabicPeriod"/>
            </a:pPr>
            <a:r>
              <a:rPr lang="nl-NL" sz="1800" dirty="0">
                <a:ea typeface="+mn-lt"/>
                <a:cs typeface="+mn-lt"/>
              </a:rPr>
              <a:t>Pak daarna 10 nieuwe kaartjes</a:t>
            </a:r>
            <a:endParaRPr lang="nl-NL" dirty="0">
              <a:ea typeface="+mn-lt"/>
              <a:cs typeface="+mn-lt"/>
            </a:endParaRPr>
          </a:p>
          <a:p>
            <a:pPr marL="342900" indent="-342900">
              <a:buAutoNum type="arabicPeriod"/>
            </a:pPr>
            <a:r>
              <a:rPr lang="nl-NL" sz="1800" dirty="0">
                <a:ea typeface="+mn-lt"/>
                <a:cs typeface="+mn-lt"/>
              </a:rPr>
              <a:t>Stop als jullie allebei 5 kaartjes hebben</a:t>
            </a:r>
            <a:endParaRPr lang="nl-NL" dirty="0">
              <a:ea typeface="+mn-lt"/>
              <a:cs typeface="+mn-lt"/>
            </a:endParaRPr>
          </a:p>
          <a:p>
            <a:pPr marL="342900" indent="-342900">
              <a:buAutoNum type="arabicPeriod"/>
            </a:pPr>
            <a:r>
              <a:rPr lang="nl-NL" sz="1800" dirty="0">
                <a:ea typeface="+mn-lt"/>
                <a:cs typeface="+mn-lt"/>
              </a:rPr>
              <a:t>Schrijf deze kwaliteiten op bij vraag 7 in je boekje </a:t>
            </a:r>
            <a:endParaRPr lang="nl-NL" dirty="0">
              <a:cs typeface="Arial" panose="020B0604020202020204"/>
            </a:endParaRPr>
          </a:p>
          <a:p>
            <a:pPr marL="285750" indent="-285750">
              <a:buAutoNum type="arabicPeriod"/>
            </a:pPr>
            <a:endParaRPr lang="nl-NL" sz="1800" dirty="0">
              <a:cs typeface="Arial" panose="020B0604020202020204"/>
            </a:endParaRPr>
          </a:p>
          <a:p>
            <a:endParaRPr lang="nl-NL" sz="1800" dirty="0">
              <a:cs typeface="Arial" panose="020B0604020202020204"/>
            </a:endParaRPr>
          </a:p>
          <a:p>
            <a:endParaRPr lang="nl-NL" sz="1800">
              <a:cs typeface="Arial" panose="020B0604020202020204"/>
            </a:endParaRPr>
          </a:p>
          <a:p>
            <a:endParaRPr lang="nl-NL" sz="1800" dirty="0">
              <a:cs typeface="Arial" panose="020B0604020202020204"/>
            </a:endParaRPr>
          </a:p>
          <a:p>
            <a:endParaRPr lang="nl-NL" sz="1800">
              <a:cs typeface="Arial" panose="020B0604020202020204"/>
            </a:endParaRPr>
          </a:p>
        </p:txBody>
      </p:sp>
      <p:sp>
        <p:nvSpPr>
          <p:cNvPr id="4" name="Text Placeholder 3">
            <a:extLst>
              <a:ext uri="{FF2B5EF4-FFF2-40B4-BE49-F238E27FC236}">
                <a16:creationId xmlns:a16="http://schemas.microsoft.com/office/drawing/2014/main" id="{87E55375-FD50-6C63-33AA-F3B412473BC7}"/>
              </a:ext>
            </a:extLst>
          </p:cNvPr>
          <p:cNvSpPr>
            <a:spLocks noGrp="1"/>
          </p:cNvSpPr>
          <p:nvPr/>
        </p:nvSpPr>
        <p:spPr>
          <a:xfrm>
            <a:off x="6291263" y="1957564"/>
            <a:ext cx="5307012" cy="413702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Systeemlettertype"/>
              <a:buNone/>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Systeemlettertype"/>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Systeemlettertype"/>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Systeemlettertype"/>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nl-NL" sz="1800" kern="1200" dirty="0">
              <a:latin typeface="+mn-lt"/>
              <a:cs typeface="Arial"/>
            </a:endParaRPr>
          </a:p>
          <a:p>
            <a:endParaRPr lang="nl-NL" sz="1800" kern="1200">
              <a:latin typeface="+mn-lt"/>
              <a:cs typeface="Arial"/>
            </a:endParaRPr>
          </a:p>
        </p:txBody>
      </p:sp>
      <p:pic>
        <p:nvPicPr>
          <p:cNvPr id="5" name="Picture 4">
            <a:extLst>
              <a:ext uri="{FF2B5EF4-FFF2-40B4-BE49-F238E27FC236}">
                <a16:creationId xmlns:a16="http://schemas.microsoft.com/office/drawing/2014/main" id="{B92AB207-4966-59BB-CB29-8CAB6CCFDEBC}"/>
              </a:ext>
            </a:extLst>
          </p:cNvPr>
          <p:cNvPicPr>
            <a:picLocks noChangeAspect="1"/>
          </p:cNvPicPr>
          <p:nvPr/>
        </p:nvPicPr>
        <p:blipFill>
          <a:blip r:embed="rId2"/>
          <a:srcRect r="420" b="571"/>
          <a:stretch>
            <a:fillRect/>
          </a:stretch>
        </p:blipFill>
        <p:spPr>
          <a:xfrm>
            <a:off x="8650558" y="3433182"/>
            <a:ext cx="2194964" cy="1617852"/>
          </a:xfrm>
          <a:prstGeom prst="rect">
            <a:avLst/>
          </a:prstGeom>
        </p:spPr>
      </p:pic>
    </p:spTree>
    <p:extLst>
      <p:ext uri="{BB962C8B-B14F-4D97-AF65-F5344CB8AC3E}">
        <p14:creationId xmlns:p14="http://schemas.microsoft.com/office/powerpoint/2010/main" val="14192932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539C94-DC22-275D-00A6-F2DA50A6832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968BD60-718E-1BE5-2CCF-E0003B261608}"/>
              </a:ext>
            </a:extLst>
          </p:cNvPr>
          <p:cNvSpPr>
            <a:spLocks noGrp="1"/>
          </p:cNvSpPr>
          <p:nvPr>
            <p:ph type="ctrTitle"/>
          </p:nvPr>
        </p:nvSpPr>
        <p:spPr>
          <a:xfrm>
            <a:off x="687584" y="763411"/>
            <a:ext cx="7862536" cy="522912"/>
          </a:xfrm>
        </p:spPr>
        <p:txBody>
          <a:bodyPr vert="horz" lIns="91440" tIns="45720" rIns="91440" bIns="45720" rtlCol="0" anchor="b">
            <a:normAutofit/>
          </a:bodyPr>
          <a:lstStyle/>
          <a:p>
            <a:r>
              <a:rPr lang="nl-NL" sz="2800" b="1" kern="1200" dirty="0">
                <a:latin typeface="Arial"/>
                <a:cs typeface="Arial"/>
              </a:rPr>
              <a:t>Les </a:t>
            </a:r>
            <a:r>
              <a:rPr lang="nl-NL" sz="2800" dirty="0">
                <a:latin typeface="Arial"/>
                <a:cs typeface="Arial"/>
              </a:rPr>
              <a:t>2</a:t>
            </a:r>
            <a:r>
              <a:rPr lang="nl-NL" sz="2800" b="1" kern="1200" dirty="0">
                <a:latin typeface="Arial"/>
                <a:cs typeface="Arial"/>
              </a:rPr>
              <a:t>:</a:t>
            </a:r>
            <a:r>
              <a:rPr lang="nl-NL" sz="2800" dirty="0">
                <a:latin typeface="Arial"/>
                <a:cs typeface="Arial"/>
              </a:rPr>
              <a:t> Wat is een</a:t>
            </a:r>
            <a:r>
              <a:rPr lang="nl-NL" sz="2800" b="1" kern="1200" dirty="0">
                <a:latin typeface="Arial"/>
                <a:cs typeface="Arial"/>
              </a:rPr>
              <a:t> </a:t>
            </a:r>
            <a:r>
              <a:rPr lang="nl-NL" sz="2800" dirty="0">
                <a:latin typeface="Arial"/>
                <a:cs typeface="Arial"/>
              </a:rPr>
              <a:t>vacature en motivatie?  </a:t>
            </a:r>
            <a:endParaRPr lang="nl-NL" sz="2800" b="1" kern="1200" dirty="0">
              <a:latin typeface="Arial"/>
              <a:cs typeface="Arial"/>
            </a:endParaRPr>
          </a:p>
        </p:txBody>
      </p:sp>
      <p:sp>
        <p:nvSpPr>
          <p:cNvPr id="3" name="Tijdelijke aanduiding voor tekst 2">
            <a:extLst>
              <a:ext uri="{FF2B5EF4-FFF2-40B4-BE49-F238E27FC236}">
                <a16:creationId xmlns:a16="http://schemas.microsoft.com/office/drawing/2014/main" id="{CF50CB31-724D-FFDE-3405-2D0176DBB1DB}"/>
              </a:ext>
            </a:extLst>
          </p:cNvPr>
          <p:cNvSpPr>
            <a:spLocks noGrp="1"/>
          </p:cNvSpPr>
          <p:nvPr>
            <p:ph type="body" sz="quarter" idx="11"/>
          </p:nvPr>
        </p:nvSpPr>
        <p:spPr>
          <a:xfrm>
            <a:off x="687387" y="1957564"/>
            <a:ext cx="5307012" cy="4137025"/>
          </a:xfrm>
        </p:spPr>
        <p:txBody>
          <a:bodyPr vert="horz" lIns="91440" tIns="45720" rIns="91440" bIns="45720" rtlCol="0" anchor="t">
            <a:normAutofit/>
          </a:bodyPr>
          <a:lstStyle/>
          <a:p>
            <a:r>
              <a:rPr lang="nl-NL" sz="1800" dirty="0">
                <a:cs typeface="Arial"/>
              </a:rPr>
              <a:t>Maak de les. </a:t>
            </a:r>
          </a:p>
          <a:p>
            <a:endParaRPr lang="nl-NL" sz="1800" dirty="0">
              <a:cs typeface="Arial"/>
            </a:endParaRPr>
          </a:p>
          <a:p>
            <a:r>
              <a:rPr lang="nl-NL" sz="1800" dirty="0">
                <a:cs typeface="Arial"/>
              </a:rPr>
              <a:t>Je mag samenwerken. </a:t>
            </a:r>
            <a:endParaRPr lang="en-US" dirty="0">
              <a:cs typeface="Arial"/>
            </a:endParaRPr>
          </a:p>
          <a:p>
            <a:endParaRPr lang="nl-NL" sz="1800">
              <a:cs typeface="Arial" panose="020B0604020202020204"/>
            </a:endParaRPr>
          </a:p>
        </p:txBody>
      </p:sp>
      <p:sp>
        <p:nvSpPr>
          <p:cNvPr id="4" name="Text Placeholder 3">
            <a:extLst>
              <a:ext uri="{FF2B5EF4-FFF2-40B4-BE49-F238E27FC236}">
                <a16:creationId xmlns:a16="http://schemas.microsoft.com/office/drawing/2014/main" id="{BA05DC50-F9DA-8003-5E59-E69D8F73FDAF}"/>
              </a:ext>
            </a:extLst>
          </p:cNvPr>
          <p:cNvSpPr>
            <a:spLocks noGrp="1"/>
          </p:cNvSpPr>
          <p:nvPr/>
        </p:nvSpPr>
        <p:spPr>
          <a:xfrm>
            <a:off x="6291263" y="1957564"/>
            <a:ext cx="5307012" cy="413702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Systeemlettertype"/>
              <a:buNone/>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Systeemlettertype"/>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Systeemlettertype"/>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Systeemlettertype"/>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nl-NL" sz="1800" dirty="0">
              <a:solidFill>
                <a:srgbClr val="000000"/>
              </a:solidFill>
              <a:cs typeface="Arial"/>
            </a:endParaRPr>
          </a:p>
          <a:p>
            <a:endParaRPr lang="nl-NL" sz="1800" kern="1200">
              <a:latin typeface="+mn-lt"/>
              <a:cs typeface="Arial"/>
            </a:endParaRPr>
          </a:p>
        </p:txBody>
      </p:sp>
    </p:spTree>
    <p:extLst>
      <p:ext uri="{BB962C8B-B14F-4D97-AF65-F5344CB8AC3E}">
        <p14:creationId xmlns:p14="http://schemas.microsoft.com/office/powerpoint/2010/main" val="22704799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70A4D9-3279-14B9-FB9C-4807B6CCDB20}"/>
              </a:ext>
            </a:extLst>
          </p:cNvPr>
          <p:cNvSpPr>
            <a:spLocks noGrp="1"/>
          </p:cNvSpPr>
          <p:nvPr>
            <p:ph type="ctrTitle"/>
          </p:nvPr>
        </p:nvSpPr>
        <p:spPr/>
        <p:txBody>
          <a:bodyPr>
            <a:normAutofit/>
          </a:bodyPr>
          <a:lstStyle/>
          <a:p>
            <a:r>
              <a:rPr lang="nl-NL" sz="2800" dirty="0">
                <a:latin typeface="Arial"/>
                <a:cs typeface="Arial"/>
              </a:rPr>
              <a:t>Afronding: gesprek met de klas</a:t>
            </a:r>
          </a:p>
        </p:txBody>
      </p:sp>
      <p:sp>
        <p:nvSpPr>
          <p:cNvPr id="3" name="Tijdelijke aanduiding voor tekst 2">
            <a:extLst>
              <a:ext uri="{FF2B5EF4-FFF2-40B4-BE49-F238E27FC236}">
                <a16:creationId xmlns:a16="http://schemas.microsoft.com/office/drawing/2014/main" id="{88082575-E2F3-2BA0-81BF-918F6EF3C1DC}"/>
              </a:ext>
            </a:extLst>
          </p:cNvPr>
          <p:cNvSpPr>
            <a:spLocks noGrp="1"/>
          </p:cNvSpPr>
          <p:nvPr>
            <p:ph type="body" sz="quarter" idx="11"/>
          </p:nvPr>
        </p:nvSpPr>
        <p:spPr>
          <a:xfrm>
            <a:off x="687387" y="1957564"/>
            <a:ext cx="8015325" cy="4137025"/>
          </a:xfrm>
        </p:spPr>
        <p:txBody>
          <a:bodyPr vert="horz" lIns="91440" tIns="45720" rIns="91440" bIns="45720" rtlCol="0" anchor="t">
            <a:normAutofit/>
          </a:bodyPr>
          <a:lstStyle/>
          <a:p>
            <a:r>
              <a:rPr lang="nl-NL" sz="1800" dirty="0"/>
              <a:t>Wie wil iets vertellen over wat je geleerd hebt?</a:t>
            </a:r>
            <a:br>
              <a:rPr lang="nl-NL" sz="1800" dirty="0"/>
            </a:br>
            <a:endParaRPr lang="nl-NL" sz="1800">
              <a:cs typeface="Arial"/>
            </a:endParaRPr>
          </a:p>
          <a:p>
            <a:pPr marL="342900" indent="-342900">
              <a:buAutoNum type="arabicPeriod"/>
            </a:pPr>
            <a:r>
              <a:rPr lang="nl-NL" sz="1800" dirty="0"/>
              <a:t>Wat is een vacature?</a:t>
            </a:r>
            <a:endParaRPr lang="nl-NL" sz="1800" dirty="0">
              <a:cs typeface="Arial"/>
            </a:endParaRPr>
          </a:p>
          <a:p>
            <a:pPr marL="342900" indent="-342900">
              <a:buAutoNum type="arabicPeriod"/>
            </a:pPr>
            <a:r>
              <a:rPr lang="nl-NL" sz="1800" dirty="0">
                <a:cs typeface="Arial"/>
              </a:rPr>
              <a:t>Welke vacature heb je gekozen?</a:t>
            </a:r>
            <a:endParaRPr lang="nl-NL">
              <a:cs typeface="Arial"/>
            </a:endParaRPr>
          </a:p>
          <a:p>
            <a:pPr marL="342900" indent="-342900">
              <a:buAutoNum type="arabicPeriod"/>
            </a:pPr>
            <a:r>
              <a:rPr lang="nl-NL" sz="1800" dirty="0">
                <a:cs typeface="Arial"/>
              </a:rPr>
              <a:t>Wat is een motivatie?</a:t>
            </a:r>
            <a:endParaRPr lang="nl-NL" sz="1800" dirty="0"/>
          </a:p>
          <a:p>
            <a:pPr marL="342900" indent="-342900">
              <a:buAutoNum type="arabicPeriod"/>
            </a:pPr>
            <a:r>
              <a:rPr lang="nl-NL" sz="1800" dirty="0"/>
              <a:t>Wat staat er in jouw motivatie?</a:t>
            </a:r>
            <a:endParaRPr lang="nl-NL" sz="1800" dirty="0">
              <a:cs typeface="Arial"/>
            </a:endParaRPr>
          </a:p>
          <a:p>
            <a:endParaRPr lang="nl-NL" sz="1800" dirty="0">
              <a:cs typeface="Arial"/>
            </a:endParaRPr>
          </a:p>
          <a:p>
            <a:endParaRPr lang="nl-NL" sz="1800">
              <a:cs typeface="Arial"/>
            </a:endParaRPr>
          </a:p>
          <a:p>
            <a:endParaRPr lang="nl-NL" sz="1800">
              <a:cs typeface="Arial"/>
            </a:endParaRPr>
          </a:p>
        </p:txBody>
      </p:sp>
      <p:sp>
        <p:nvSpPr>
          <p:cNvPr id="4" name="Text Placeholder 3">
            <a:extLst>
              <a:ext uri="{FF2B5EF4-FFF2-40B4-BE49-F238E27FC236}">
                <a16:creationId xmlns:a16="http://schemas.microsoft.com/office/drawing/2014/main" id="{FE89CBF3-6C35-B8B5-AC1D-83747EB5327F}"/>
              </a:ext>
            </a:extLst>
          </p:cNvPr>
          <p:cNvSpPr>
            <a:spLocks noGrp="1"/>
          </p:cNvSpPr>
          <p:nvPr>
            <p:ph type="body" sz="quarter" idx="12"/>
          </p:nvPr>
        </p:nvSpPr>
        <p:spPr/>
        <p:txBody>
          <a:bodyPr vert="horz" lIns="91440" tIns="45720" rIns="91440" bIns="45720" rtlCol="0" anchor="t">
            <a:normAutofit/>
          </a:bodyPr>
          <a:lstStyle/>
          <a:p>
            <a:endParaRPr lang="nl-NL" sz="1800">
              <a:cs typeface="Arial"/>
            </a:endParaRPr>
          </a:p>
          <a:p>
            <a:endParaRPr lang="nl-NL" sz="1800">
              <a:cs typeface="Arial"/>
            </a:endParaRPr>
          </a:p>
          <a:p>
            <a:endParaRPr lang="en-US">
              <a:cs typeface="Arial"/>
            </a:endParaRPr>
          </a:p>
        </p:txBody>
      </p:sp>
    </p:spTree>
    <p:extLst>
      <p:ext uri="{BB962C8B-B14F-4D97-AF65-F5344CB8AC3E}">
        <p14:creationId xmlns:p14="http://schemas.microsoft.com/office/powerpoint/2010/main" val="11272126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DDB7DC-5E3E-8A51-1C03-900C3F20137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AEC2635-A9DB-A1D5-7886-D763A3D2A72E}"/>
              </a:ext>
            </a:extLst>
          </p:cNvPr>
          <p:cNvSpPr>
            <a:spLocks noGrp="1"/>
          </p:cNvSpPr>
          <p:nvPr>
            <p:ph type="ctrTitle"/>
          </p:nvPr>
        </p:nvSpPr>
        <p:spPr/>
        <p:txBody>
          <a:bodyPr>
            <a:normAutofit/>
          </a:bodyPr>
          <a:lstStyle/>
          <a:p>
            <a:r>
              <a:rPr lang="nl-NL" sz="2800">
                <a:latin typeface="Arial"/>
                <a:cs typeface="Arial"/>
              </a:rPr>
              <a:t>Praktische zaken</a:t>
            </a:r>
            <a:endParaRPr lang="en-US"/>
          </a:p>
        </p:txBody>
      </p:sp>
      <p:sp>
        <p:nvSpPr>
          <p:cNvPr id="3" name="Tijdelijke aanduiding voor tekst 2">
            <a:extLst>
              <a:ext uri="{FF2B5EF4-FFF2-40B4-BE49-F238E27FC236}">
                <a16:creationId xmlns:a16="http://schemas.microsoft.com/office/drawing/2014/main" id="{1C4101F3-8DDF-0352-F07E-8BF4043CC84E}"/>
              </a:ext>
            </a:extLst>
          </p:cNvPr>
          <p:cNvSpPr>
            <a:spLocks noGrp="1"/>
          </p:cNvSpPr>
          <p:nvPr>
            <p:ph type="body" sz="quarter" idx="11"/>
          </p:nvPr>
        </p:nvSpPr>
        <p:spPr>
          <a:xfrm>
            <a:off x="793220" y="1957564"/>
            <a:ext cx="5307012" cy="4137025"/>
          </a:xfrm>
        </p:spPr>
        <p:txBody>
          <a:bodyPr vert="horz" lIns="91440" tIns="45720" rIns="91440" bIns="45720" rtlCol="0" anchor="t">
            <a:normAutofit/>
          </a:bodyPr>
          <a:lstStyle/>
          <a:p>
            <a:endParaRPr lang="nl-NL" sz="1800"/>
          </a:p>
          <a:p>
            <a:endParaRPr lang="nl-NL" sz="1800">
              <a:cs typeface="Arial"/>
            </a:endParaRPr>
          </a:p>
          <a:p>
            <a:endParaRPr lang="nl-NL" sz="1800">
              <a:cs typeface="Arial"/>
            </a:endParaRPr>
          </a:p>
        </p:txBody>
      </p:sp>
      <p:sp>
        <p:nvSpPr>
          <p:cNvPr id="4" name="Text Placeholder 3">
            <a:extLst>
              <a:ext uri="{FF2B5EF4-FFF2-40B4-BE49-F238E27FC236}">
                <a16:creationId xmlns:a16="http://schemas.microsoft.com/office/drawing/2014/main" id="{5FB6118E-6205-FD11-D94B-CCF4840A3D10}"/>
              </a:ext>
            </a:extLst>
          </p:cNvPr>
          <p:cNvSpPr>
            <a:spLocks noGrp="1"/>
          </p:cNvSpPr>
          <p:nvPr>
            <p:ph type="body" sz="quarter" idx="12"/>
          </p:nvPr>
        </p:nvSpPr>
        <p:spPr/>
        <p:txBody>
          <a:bodyPr vert="horz" lIns="91440" tIns="45720" rIns="91440" bIns="45720" rtlCol="0" anchor="t">
            <a:normAutofit/>
          </a:bodyPr>
          <a:lstStyle/>
          <a:p>
            <a:endParaRPr lang="nl-NL" sz="1800">
              <a:cs typeface="Arial"/>
            </a:endParaRPr>
          </a:p>
          <a:p>
            <a:endParaRPr lang="nl-NL" sz="1800">
              <a:cs typeface="Arial"/>
            </a:endParaRPr>
          </a:p>
          <a:p>
            <a:endParaRPr lang="en-US">
              <a:cs typeface="Arial"/>
            </a:endParaRPr>
          </a:p>
        </p:txBody>
      </p:sp>
      <p:sp>
        <p:nvSpPr>
          <p:cNvPr id="10" name="Tijdelijke aanduiding voor tekst 2">
            <a:extLst>
              <a:ext uri="{FF2B5EF4-FFF2-40B4-BE49-F238E27FC236}">
                <a16:creationId xmlns:a16="http://schemas.microsoft.com/office/drawing/2014/main" id="{93E3C301-2A28-E5F9-E8A8-B379880737DC}"/>
              </a:ext>
            </a:extLst>
          </p:cNvPr>
          <p:cNvSpPr txBox="1">
            <a:spLocks/>
          </p:cNvSpPr>
          <p:nvPr/>
        </p:nvSpPr>
        <p:spPr>
          <a:xfrm>
            <a:off x="687387" y="1957564"/>
            <a:ext cx="5307012" cy="413702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Systeemlettertype"/>
              <a:buNone/>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Systeemlettertype"/>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Systeemlettertype"/>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Systeemlettertype"/>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1800" dirty="0"/>
              <a:t>Datum van de Sollicitatietraining:</a:t>
            </a:r>
            <a:endParaRPr lang="en-US"/>
          </a:p>
          <a:p>
            <a:pPr marL="285750" indent="-285750">
              <a:buFont typeface="Wingdings" panose="020B0604020202020204" pitchFamily="34" charset="0"/>
              <a:buChar char="§"/>
            </a:pPr>
            <a:r>
              <a:rPr lang="nl-NL" sz="1800" dirty="0">
                <a:cs typeface="Arial" panose="020B0604020202020204"/>
              </a:rPr>
              <a:t>…</a:t>
            </a:r>
          </a:p>
          <a:p>
            <a:endParaRPr lang="nl-NL" sz="1800">
              <a:cs typeface="Arial" panose="020B0604020202020204"/>
            </a:endParaRPr>
          </a:p>
          <a:p>
            <a:r>
              <a:rPr lang="nl-NL" sz="1800" dirty="0">
                <a:cs typeface="Arial" panose="020B0604020202020204"/>
              </a:rPr>
              <a:t>Jullie moeten aanwezig zijn om:</a:t>
            </a:r>
          </a:p>
          <a:p>
            <a:pPr marL="285750" indent="-285750">
              <a:buFont typeface="Wingdings" panose="020B0604020202020204" pitchFamily="34" charset="0"/>
              <a:buChar char="§"/>
            </a:pPr>
            <a:r>
              <a:rPr lang="nl-NL" sz="1800" dirty="0">
                <a:cs typeface="Arial" panose="020B0604020202020204"/>
              </a:rPr>
              <a:t>….</a:t>
            </a:r>
          </a:p>
          <a:p>
            <a:pPr marL="285750" indent="-285750">
              <a:buFont typeface="Wingdings" panose="020B0604020202020204" pitchFamily="34" charset="0"/>
              <a:buChar char="§"/>
            </a:pPr>
            <a:endParaRPr lang="nl-NL" sz="1800">
              <a:cs typeface="Arial" panose="020B0604020202020204"/>
            </a:endParaRPr>
          </a:p>
          <a:p>
            <a:r>
              <a:rPr lang="nl-NL" sz="1800" dirty="0">
                <a:cs typeface="Arial" panose="020B0604020202020204"/>
              </a:rPr>
              <a:t>In lokaal:</a:t>
            </a:r>
          </a:p>
          <a:p>
            <a:pPr marL="342900" indent="-342900">
              <a:buFont typeface="Wingdings" panose="020B0604020202020204" pitchFamily="34" charset="0"/>
              <a:buChar char="§"/>
            </a:pPr>
            <a:r>
              <a:rPr lang="nl-NL" sz="1800" dirty="0">
                <a:cs typeface="Arial" panose="020B0604020202020204"/>
              </a:rPr>
              <a:t>...</a:t>
            </a:r>
          </a:p>
          <a:p>
            <a:endParaRPr lang="nl-NL" sz="1800">
              <a:cs typeface="Arial" panose="020B0604020202020204"/>
            </a:endParaRPr>
          </a:p>
          <a:p>
            <a:endParaRPr lang="nl-NL" sz="1800">
              <a:cs typeface="Arial" panose="020B0604020202020204"/>
            </a:endParaRPr>
          </a:p>
          <a:p>
            <a:endParaRPr lang="nl-NL" sz="1800">
              <a:cs typeface="Arial" panose="020B0604020202020204"/>
            </a:endParaRPr>
          </a:p>
        </p:txBody>
      </p:sp>
      <p:pic>
        <p:nvPicPr>
          <p:cNvPr id="5" name="Picture 4">
            <a:extLst>
              <a:ext uri="{FF2B5EF4-FFF2-40B4-BE49-F238E27FC236}">
                <a16:creationId xmlns:a16="http://schemas.microsoft.com/office/drawing/2014/main" id="{BB648B6A-CC05-60DA-787D-B1F00D37F516}"/>
              </a:ext>
            </a:extLst>
          </p:cNvPr>
          <p:cNvPicPr>
            <a:picLocks noChangeAspect="1"/>
          </p:cNvPicPr>
          <p:nvPr/>
        </p:nvPicPr>
        <p:blipFill>
          <a:blip r:embed="rId2"/>
          <a:stretch>
            <a:fillRect/>
          </a:stretch>
        </p:blipFill>
        <p:spPr>
          <a:xfrm>
            <a:off x="8109841" y="3425632"/>
            <a:ext cx="3648075" cy="2943225"/>
          </a:xfrm>
          <a:prstGeom prst="rect">
            <a:avLst/>
          </a:prstGeom>
        </p:spPr>
      </p:pic>
    </p:spTree>
    <p:extLst>
      <p:ext uri="{BB962C8B-B14F-4D97-AF65-F5344CB8AC3E}">
        <p14:creationId xmlns:p14="http://schemas.microsoft.com/office/powerpoint/2010/main" val="32511784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75748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3B74F4-9391-3F2B-E8C4-BD82080995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1CED7E-D5D7-E968-A208-C9CF5D34EAF0}"/>
              </a:ext>
            </a:extLst>
          </p:cNvPr>
          <p:cNvSpPr>
            <a:spLocks noGrp="1"/>
          </p:cNvSpPr>
          <p:nvPr>
            <p:ph type="ctrTitle"/>
          </p:nvPr>
        </p:nvSpPr>
        <p:spPr>
          <a:xfrm>
            <a:off x="2400801" y="688222"/>
            <a:ext cx="7862536" cy="701608"/>
          </a:xfrm>
        </p:spPr>
        <p:txBody>
          <a:bodyPr anchor="b">
            <a:normAutofit/>
          </a:bodyPr>
          <a:lstStyle/>
          <a:p>
            <a:r>
              <a:rPr lang="en-US" err="1">
                <a:latin typeface="Arial"/>
                <a:cs typeface="Arial"/>
              </a:rPr>
              <a:t>Inhoud</a:t>
            </a:r>
            <a:endParaRPr lang="en-US" err="1"/>
          </a:p>
        </p:txBody>
      </p:sp>
      <p:sp>
        <p:nvSpPr>
          <p:cNvPr id="4" name="Text Placeholder 2">
            <a:extLst>
              <a:ext uri="{FF2B5EF4-FFF2-40B4-BE49-F238E27FC236}">
                <a16:creationId xmlns:a16="http://schemas.microsoft.com/office/drawing/2014/main" id="{B8F6815F-C21A-576E-15E4-49D843AC22B1}"/>
              </a:ext>
            </a:extLst>
          </p:cNvPr>
          <p:cNvSpPr>
            <a:spLocks noGrp="1"/>
          </p:cNvSpPr>
          <p:nvPr/>
        </p:nvSpPr>
        <p:spPr>
          <a:xfrm>
            <a:off x="2400801" y="1505146"/>
            <a:ext cx="7861413" cy="2899585"/>
          </a:xfrm>
          <a:prstGeom prst="rect">
            <a:avLst/>
          </a:prstGeom>
        </p:spPr>
        <p:txBody>
          <a:bodyPr vert="horz" lIns="91440" tIns="45720" rIns="91440" bIns="45720" rtlCol="0" anchor="t">
            <a:normAutofit fontScale="92500"/>
          </a:bodyPr>
          <a:lstStyle>
            <a:lvl1pPr marL="0" indent="0" algn="l" defTabSz="914400" rtl="0" eaLnBrk="1" latinLnBrk="0" hangingPunct="1">
              <a:lnSpc>
                <a:spcPct val="90000"/>
              </a:lnSpc>
              <a:spcBef>
                <a:spcPts val="1000"/>
              </a:spcBef>
              <a:buFont typeface="Systeemlettertype"/>
              <a:buNone/>
              <a:defRPr sz="16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Systeemlettertype"/>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Systeemlettertype"/>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Systeemlettertype"/>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Systeemlettertype"/>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spcBef>
                <a:spcPts val="2500"/>
              </a:spcBef>
              <a:buAutoNum type="arabicPeriod"/>
            </a:pPr>
            <a:r>
              <a:rPr lang="nl-NL" sz="1800" b="1" dirty="0"/>
              <a:t>Achtergrondinformatie voor de docent</a:t>
            </a:r>
            <a:endParaRPr lang="nl-NL" sz="2200" b="1" dirty="0"/>
          </a:p>
          <a:p>
            <a:pPr marL="571500" lvl="1" algn="l">
              <a:spcBef>
                <a:spcPts val="2500"/>
              </a:spcBef>
            </a:pPr>
            <a:r>
              <a:rPr lang="nl-NL" sz="1400" dirty="0">
                <a:solidFill>
                  <a:srgbClr val="FFFFFF"/>
                </a:solidFill>
              </a:rPr>
              <a:t>1.1 Wat is Sollicitatietraining?</a:t>
            </a:r>
            <a:endParaRPr lang="nl-NL" sz="1400" dirty="0">
              <a:solidFill>
                <a:schemeClr val="bg1"/>
              </a:solidFill>
              <a:cs typeface="Arial" panose="020B0604020202020204"/>
            </a:endParaRPr>
          </a:p>
          <a:p>
            <a:pPr marL="571500" lvl="1" algn="l">
              <a:spcBef>
                <a:spcPts val="2500"/>
              </a:spcBef>
            </a:pPr>
            <a:r>
              <a:rPr lang="nl-NL" sz="1400" dirty="0">
                <a:solidFill>
                  <a:schemeClr val="bg1"/>
                </a:solidFill>
              </a:rPr>
              <a:t>1.2 De Sollicitatietraining voorbereiden: Een omschrijving van de lesinhoud voor de docent.</a:t>
            </a:r>
            <a:endParaRPr lang="nl-NL" sz="1400" dirty="0">
              <a:solidFill>
                <a:schemeClr val="bg1"/>
              </a:solidFill>
              <a:cs typeface="Arial"/>
            </a:endParaRPr>
          </a:p>
          <a:p>
            <a:pPr marL="228600" indent="-228600">
              <a:spcBef>
                <a:spcPts val="2500"/>
              </a:spcBef>
              <a:buAutoNum type="arabicPeriod"/>
            </a:pPr>
            <a:r>
              <a:rPr lang="nl-NL" sz="1800" b="1" dirty="0">
                <a:solidFill>
                  <a:srgbClr val="FFFFFF"/>
                </a:solidFill>
              </a:rPr>
              <a:t>Slides voor in de les</a:t>
            </a:r>
            <a:endParaRPr lang="nl-NL" sz="2200" dirty="0">
              <a:solidFill>
                <a:srgbClr val="000000"/>
              </a:solidFill>
            </a:endParaRPr>
          </a:p>
          <a:p>
            <a:pPr lvl="1" algn="l">
              <a:spcBef>
                <a:spcPts val="2500"/>
              </a:spcBef>
            </a:pPr>
            <a:r>
              <a:rPr lang="nl-NL" sz="1400" dirty="0">
                <a:solidFill>
                  <a:schemeClr val="bg1"/>
                </a:solidFill>
                <a:cs typeface="Arial" panose="020B0604020202020204"/>
              </a:rPr>
              <a:t>  2.1 Uitleg voor in de les.</a:t>
            </a:r>
          </a:p>
          <a:p>
            <a:pPr lvl="1" algn="l">
              <a:spcBef>
                <a:spcPts val="2500"/>
              </a:spcBef>
            </a:pPr>
            <a:r>
              <a:rPr lang="nl-NL" sz="1400" dirty="0">
                <a:solidFill>
                  <a:schemeClr val="bg1"/>
                </a:solidFill>
                <a:cs typeface="Arial" panose="020B0604020202020204"/>
              </a:rPr>
              <a:t>  2.2 Praktische zaken.</a:t>
            </a:r>
            <a:endParaRPr lang="nl-NL" dirty="0">
              <a:solidFill>
                <a:schemeClr val="bg1"/>
              </a:solidFill>
              <a:cs typeface="Arial" panose="020B0604020202020204"/>
            </a:endParaRPr>
          </a:p>
        </p:txBody>
      </p:sp>
    </p:spTree>
    <p:extLst>
      <p:ext uri="{BB962C8B-B14F-4D97-AF65-F5344CB8AC3E}">
        <p14:creationId xmlns:p14="http://schemas.microsoft.com/office/powerpoint/2010/main" val="5994815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C464C-35E6-5832-CC57-8AC3DAA58EE4}"/>
              </a:ext>
            </a:extLst>
          </p:cNvPr>
          <p:cNvSpPr>
            <a:spLocks noGrp="1"/>
          </p:cNvSpPr>
          <p:nvPr>
            <p:ph type="ctrTitle"/>
          </p:nvPr>
        </p:nvSpPr>
        <p:spPr>
          <a:xfrm>
            <a:off x="2828464" y="3079290"/>
            <a:ext cx="6522151" cy="701608"/>
          </a:xfrm>
        </p:spPr>
        <p:txBody>
          <a:bodyPr anchor="b">
            <a:normAutofit/>
          </a:bodyPr>
          <a:lstStyle/>
          <a:p>
            <a:r>
              <a:rPr lang="en-US" dirty="0">
                <a:latin typeface="Arial"/>
                <a:cs typeface="Arial"/>
              </a:rPr>
              <a:t>Wat is </a:t>
            </a:r>
            <a:r>
              <a:rPr lang="en-US" dirty="0" err="1">
                <a:latin typeface="Arial"/>
                <a:cs typeface="Arial"/>
              </a:rPr>
              <a:t>Sollicitatietraining</a:t>
            </a:r>
            <a:r>
              <a:rPr lang="en-US" dirty="0">
                <a:latin typeface="Arial"/>
                <a:cs typeface="Arial"/>
              </a:rPr>
              <a:t>?</a:t>
            </a:r>
          </a:p>
        </p:txBody>
      </p:sp>
    </p:spTree>
    <p:extLst>
      <p:ext uri="{BB962C8B-B14F-4D97-AF65-F5344CB8AC3E}">
        <p14:creationId xmlns:p14="http://schemas.microsoft.com/office/powerpoint/2010/main" val="39481394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08232-AAF1-B21B-D637-1DED362F5369}"/>
              </a:ext>
            </a:extLst>
          </p:cNvPr>
          <p:cNvSpPr>
            <a:spLocks noGrp="1"/>
          </p:cNvSpPr>
          <p:nvPr>
            <p:ph type="ctrTitle"/>
          </p:nvPr>
        </p:nvSpPr>
        <p:spPr/>
        <p:txBody>
          <a:bodyPr>
            <a:normAutofit fontScale="90000"/>
          </a:bodyPr>
          <a:lstStyle/>
          <a:p>
            <a:r>
              <a:rPr lang="en-US" dirty="0">
                <a:latin typeface="Arial"/>
                <a:cs typeface="Arial"/>
              </a:rPr>
              <a:t>Wat is </a:t>
            </a:r>
            <a:r>
              <a:rPr lang="en-US" dirty="0" err="1">
                <a:latin typeface="Arial"/>
                <a:cs typeface="Arial"/>
              </a:rPr>
              <a:t>Sollicitatietraining</a:t>
            </a:r>
            <a:r>
              <a:rPr lang="en-US" dirty="0">
                <a:latin typeface="Arial"/>
                <a:cs typeface="Arial"/>
              </a:rPr>
              <a:t>?</a:t>
            </a:r>
          </a:p>
        </p:txBody>
      </p:sp>
      <p:sp>
        <p:nvSpPr>
          <p:cNvPr id="3" name="Text Placeholder 2">
            <a:extLst>
              <a:ext uri="{FF2B5EF4-FFF2-40B4-BE49-F238E27FC236}">
                <a16:creationId xmlns:a16="http://schemas.microsoft.com/office/drawing/2014/main" id="{4DFF4ED9-430E-08C5-FD14-56FBE0D95298}"/>
              </a:ext>
            </a:extLst>
          </p:cNvPr>
          <p:cNvSpPr>
            <a:spLocks noGrp="1"/>
          </p:cNvSpPr>
          <p:nvPr>
            <p:ph type="body" sz="quarter" idx="11"/>
          </p:nvPr>
        </p:nvSpPr>
        <p:spPr>
          <a:xfrm>
            <a:off x="687387" y="1957564"/>
            <a:ext cx="5307012" cy="4899024"/>
          </a:xfrm>
        </p:spPr>
        <p:txBody>
          <a:bodyPr vert="horz" lIns="91440" tIns="45720" rIns="91440" bIns="45720" rtlCol="0" anchor="t">
            <a:normAutofit/>
          </a:bodyPr>
          <a:lstStyle/>
          <a:p>
            <a:r>
              <a:rPr lang="nl-NL" dirty="0">
                <a:cs typeface="Arial"/>
              </a:rPr>
              <a:t>Tijdens de Sollicitatietraining krijgen leerlingen door middel van rollenspellen training in solliciteren van twee professionals uit het bedrijfsleven. </a:t>
            </a:r>
            <a:endParaRPr lang="nl-NL" dirty="0"/>
          </a:p>
          <a:p>
            <a:endParaRPr lang="nl-NL">
              <a:cs typeface="Arial"/>
            </a:endParaRPr>
          </a:p>
          <a:p>
            <a:r>
              <a:rPr lang="nl-NL" b="1" dirty="0">
                <a:cs typeface="Arial"/>
              </a:rPr>
              <a:t>Wat is het doel?</a:t>
            </a:r>
            <a:endParaRPr lang="nl-NL" dirty="0">
              <a:cs typeface="Arial"/>
            </a:endParaRPr>
          </a:p>
          <a:p>
            <a:r>
              <a:rPr lang="nl-NL" dirty="0">
                <a:ea typeface="+mn-lt"/>
                <a:cs typeface="+mn-lt"/>
              </a:rPr>
              <a:t>Tijdens de sollicitatietraining leren de leerlingen hoe ze een positieve indruk kunnen maken tijdens een sollicitatiegesprek en welke onderdelen bij het sollicitatieproces komen kijken.</a:t>
            </a:r>
            <a:endParaRPr lang="nl-NL" dirty="0"/>
          </a:p>
          <a:p>
            <a:endParaRPr lang="nl-NL" dirty="0">
              <a:cs typeface="Arial"/>
            </a:endParaRPr>
          </a:p>
          <a:p>
            <a:endParaRPr lang="nl-NL" dirty="0">
              <a:cs typeface="Arial"/>
            </a:endParaRPr>
          </a:p>
          <a:p>
            <a:endParaRPr lang="nl-NL" dirty="0">
              <a:cs typeface="Arial"/>
            </a:endParaRPr>
          </a:p>
          <a:p>
            <a:r>
              <a:rPr lang="nl-NL" dirty="0">
                <a:cs typeface="Arial"/>
              </a:rPr>
              <a:t>Lees meer op: </a:t>
            </a:r>
            <a:r>
              <a:rPr lang="nl-NL" dirty="0">
                <a:ea typeface="+mn-lt"/>
                <a:cs typeface="+mn-lt"/>
                <a:hlinkClick r:id="rId2"/>
              </a:rPr>
              <a:t>Sollicitatietraining - JINC - helpt jongeren op weg naar werk</a:t>
            </a:r>
            <a:endParaRPr lang="nl-NL">
              <a:cs typeface="Arial"/>
            </a:endParaRPr>
          </a:p>
        </p:txBody>
      </p:sp>
      <p:sp>
        <p:nvSpPr>
          <p:cNvPr id="4" name="Text Placeholder 3">
            <a:extLst>
              <a:ext uri="{FF2B5EF4-FFF2-40B4-BE49-F238E27FC236}">
                <a16:creationId xmlns:a16="http://schemas.microsoft.com/office/drawing/2014/main" id="{080672EE-F6B9-262D-DED8-53F8344F34A9}"/>
              </a:ext>
            </a:extLst>
          </p:cNvPr>
          <p:cNvSpPr>
            <a:spLocks noGrp="1"/>
          </p:cNvSpPr>
          <p:nvPr>
            <p:ph type="body" sz="quarter" idx="12"/>
          </p:nvPr>
        </p:nvSpPr>
        <p:spPr>
          <a:xfrm>
            <a:off x="6291263" y="1957563"/>
            <a:ext cx="5307012" cy="4530323"/>
          </a:xfrm>
        </p:spPr>
        <p:txBody>
          <a:bodyPr vert="horz" lIns="91440" tIns="45720" rIns="91440" bIns="45720" rtlCol="0" anchor="t">
            <a:normAutofit/>
          </a:bodyPr>
          <a:lstStyle/>
          <a:p>
            <a:r>
              <a:rPr lang="nl-NL" b="1" dirty="0"/>
              <a:t>Praktisch</a:t>
            </a:r>
            <a:r>
              <a:rPr lang="nl-NL" dirty="0"/>
              <a:t>:</a:t>
            </a:r>
            <a:endParaRPr lang="en-US" dirty="0"/>
          </a:p>
          <a:p>
            <a:pPr marL="285750" indent="-285750">
              <a:buFont typeface="Wingdings" panose="020B0604020202020204" pitchFamily="34" charset="0"/>
              <a:buChar char="§"/>
            </a:pPr>
            <a:r>
              <a:rPr lang="nl-NL" dirty="0"/>
              <a:t>De leerlingen volgen een training in groepjes van ca. 5-8 leerlingen.</a:t>
            </a:r>
            <a:endParaRPr lang="nl-NL" dirty="0">
              <a:cs typeface="Arial" panose="020B0604020202020204"/>
            </a:endParaRPr>
          </a:p>
          <a:p>
            <a:pPr marL="285750" indent="-285750">
              <a:buFont typeface="Wingdings" panose="020B0604020202020204" pitchFamily="34" charset="0"/>
              <a:buChar char="§"/>
            </a:pPr>
            <a:r>
              <a:rPr lang="nl-NL" dirty="0"/>
              <a:t>De training vindt plaats op school.</a:t>
            </a:r>
            <a:endParaRPr lang="nl-NL" dirty="0">
              <a:cs typeface="Arial" panose="020B0604020202020204"/>
            </a:endParaRPr>
          </a:p>
          <a:p>
            <a:pPr marL="285750" indent="-285750">
              <a:buFont typeface="Wingdings" panose="020B0604020202020204" pitchFamily="34" charset="0"/>
              <a:buChar char="§"/>
            </a:pPr>
            <a:r>
              <a:rPr lang="nl-NL" dirty="0"/>
              <a:t>Vóór de training maken leerlingen drie voorbereidende lessen. In les 1 maken ze een cv, in les 2 kiezen ze een vacature en schrijven ze een motivatie, in les 3 oefenen ze met een pitch. </a:t>
            </a:r>
            <a:endParaRPr lang="nl-NL" dirty="0">
              <a:cs typeface="Arial" panose="020B0604020202020204"/>
            </a:endParaRPr>
          </a:p>
          <a:p>
            <a:pPr marL="285750" indent="-285750">
              <a:buFont typeface="Wingdings" panose="020B0604020202020204" pitchFamily="34" charset="0"/>
              <a:buChar char="§"/>
            </a:pPr>
            <a:r>
              <a:rPr lang="nl-NL" dirty="0"/>
              <a:t>Na de training maken ze de </a:t>
            </a:r>
            <a:r>
              <a:rPr lang="nl-NL" dirty="0" err="1"/>
              <a:t>reflectieles</a:t>
            </a:r>
            <a:r>
              <a:rPr lang="nl-NL" dirty="0"/>
              <a:t>.</a:t>
            </a:r>
            <a:endParaRPr lang="nl-NL" dirty="0" err="1">
              <a:cs typeface="Arial" panose="020B0604020202020204"/>
            </a:endParaRPr>
          </a:p>
          <a:p>
            <a:pPr marL="285750" indent="-285750">
              <a:buFont typeface="Wingdings" panose="020B0604020202020204" pitchFamily="34" charset="0"/>
              <a:buChar char="§"/>
            </a:pPr>
            <a:r>
              <a:rPr lang="nl-NL" dirty="0">
                <a:cs typeface="Arial"/>
              </a:rPr>
              <a:t>Als docent begeleid je de leerlingen in hun voorbereiding op de training.</a:t>
            </a:r>
          </a:p>
          <a:p>
            <a:endParaRPr lang="nl-NL" dirty="0">
              <a:cs typeface="Arial"/>
            </a:endParaRPr>
          </a:p>
        </p:txBody>
      </p:sp>
    </p:spTree>
    <p:extLst>
      <p:ext uri="{BB962C8B-B14F-4D97-AF65-F5344CB8AC3E}">
        <p14:creationId xmlns:p14="http://schemas.microsoft.com/office/powerpoint/2010/main" val="40692014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21698-EA48-3AD2-95CC-894C5898A9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612671B-3D19-EFAB-9CCE-40741C7D849B}"/>
              </a:ext>
            </a:extLst>
          </p:cNvPr>
          <p:cNvSpPr>
            <a:spLocks noGrp="1"/>
          </p:cNvSpPr>
          <p:nvPr>
            <p:ph type="ctrTitle"/>
          </p:nvPr>
        </p:nvSpPr>
        <p:spPr>
          <a:xfrm>
            <a:off x="2048612" y="3077123"/>
            <a:ext cx="8092056" cy="701608"/>
          </a:xfrm>
        </p:spPr>
        <p:txBody>
          <a:bodyPr anchor="b">
            <a:normAutofit fontScale="90000"/>
          </a:bodyPr>
          <a:lstStyle/>
          <a:p>
            <a:r>
              <a:rPr lang="en-US" dirty="0">
                <a:latin typeface="Arial"/>
                <a:cs typeface="Arial"/>
              </a:rPr>
              <a:t>De  </a:t>
            </a:r>
            <a:r>
              <a:rPr lang="en-US" dirty="0" err="1">
                <a:latin typeface="Arial"/>
                <a:cs typeface="Arial"/>
              </a:rPr>
              <a:t>Sollicitatietraining</a:t>
            </a:r>
            <a:r>
              <a:rPr lang="en-US" dirty="0">
                <a:latin typeface="Arial"/>
                <a:cs typeface="Arial"/>
              </a:rPr>
              <a:t> </a:t>
            </a:r>
            <a:r>
              <a:rPr lang="en-US" dirty="0" err="1">
                <a:latin typeface="Arial"/>
                <a:cs typeface="Arial"/>
              </a:rPr>
              <a:t>voorbereiden</a:t>
            </a:r>
            <a:endParaRPr lang="en-US" dirty="0" err="1"/>
          </a:p>
        </p:txBody>
      </p:sp>
    </p:spTree>
    <p:extLst>
      <p:ext uri="{BB962C8B-B14F-4D97-AF65-F5344CB8AC3E}">
        <p14:creationId xmlns:p14="http://schemas.microsoft.com/office/powerpoint/2010/main" val="41187740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472505-BB4B-98AC-B03C-F19CB8266C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817FC55-FB86-DB9E-29ED-3589EDEA9027}"/>
              </a:ext>
            </a:extLst>
          </p:cNvPr>
          <p:cNvSpPr>
            <a:spLocks noGrp="1"/>
          </p:cNvSpPr>
          <p:nvPr>
            <p:ph type="ctrTitle"/>
          </p:nvPr>
        </p:nvSpPr>
        <p:spPr/>
        <p:txBody>
          <a:bodyPr>
            <a:normAutofit fontScale="90000"/>
          </a:bodyPr>
          <a:lstStyle/>
          <a:p>
            <a:r>
              <a:rPr lang="en-US" dirty="0">
                <a:latin typeface="Arial"/>
                <a:cs typeface="Arial"/>
              </a:rPr>
              <a:t>Les 2: Vacature &amp; </a:t>
            </a:r>
            <a:r>
              <a:rPr lang="en-US" dirty="0" err="1">
                <a:latin typeface="Arial"/>
                <a:cs typeface="Arial"/>
              </a:rPr>
              <a:t>motivatie</a:t>
            </a:r>
            <a:endParaRPr lang="en-US" dirty="0" err="1"/>
          </a:p>
        </p:txBody>
      </p:sp>
      <p:sp>
        <p:nvSpPr>
          <p:cNvPr id="3" name="Text Placeholder 2">
            <a:extLst>
              <a:ext uri="{FF2B5EF4-FFF2-40B4-BE49-F238E27FC236}">
                <a16:creationId xmlns:a16="http://schemas.microsoft.com/office/drawing/2014/main" id="{682A0984-27FF-F211-6F09-C4E8513D654D}"/>
              </a:ext>
            </a:extLst>
          </p:cNvPr>
          <p:cNvSpPr>
            <a:spLocks noGrp="1"/>
          </p:cNvSpPr>
          <p:nvPr>
            <p:ph type="body" sz="quarter" idx="11"/>
          </p:nvPr>
        </p:nvSpPr>
        <p:spPr>
          <a:xfrm>
            <a:off x="687387" y="1957564"/>
            <a:ext cx="5307012" cy="4904064"/>
          </a:xfrm>
        </p:spPr>
        <p:txBody>
          <a:bodyPr vert="horz" lIns="91440" tIns="45720" rIns="91440" bIns="45720" rtlCol="0" anchor="t">
            <a:normAutofit/>
          </a:bodyPr>
          <a:lstStyle/>
          <a:p>
            <a:r>
              <a:rPr lang="nl-NL" b="1" dirty="0" err="1">
                <a:cs typeface="Arial"/>
              </a:rPr>
              <a:t>Lesdoel</a:t>
            </a:r>
            <a:endParaRPr lang="nl-NL" dirty="0" err="1">
              <a:cs typeface="Arial"/>
            </a:endParaRPr>
          </a:p>
          <a:p>
            <a:pPr marL="285750" indent="-285750">
              <a:buFont typeface="Wingdings" panose="020B0604020202020204" pitchFamily="34" charset="0"/>
              <a:buChar char="§"/>
            </a:pPr>
            <a:r>
              <a:rPr lang="nl-NL" dirty="0">
                <a:cs typeface="Arial"/>
              </a:rPr>
              <a:t>De leerlingen ontdekken wat een vacature is, wat daar in staat en welke vacature ze leuk vinden. Ook leren ze wat een motivatie is en hoe ze hun hun eigen motivatie kunnen om schrijven. </a:t>
            </a:r>
          </a:p>
          <a:p>
            <a:endParaRPr lang="nl-NL" b="1" dirty="0">
              <a:cs typeface="Arial"/>
            </a:endParaRPr>
          </a:p>
          <a:p>
            <a:r>
              <a:rPr lang="nl-NL" b="1" dirty="0" err="1">
                <a:cs typeface="Arial"/>
              </a:rPr>
              <a:t>Lesvorm</a:t>
            </a:r>
            <a:endParaRPr lang="nl-NL" dirty="0" err="1">
              <a:cs typeface="Arial"/>
            </a:endParaRPr>
          </a:p>
          <a:p>
            <a:pPr marL="285750" indent="-285750">
              <a:buFont typeface="Wingdings" panose="020B0604020202020204" pitchFamily="34" charset="0"/>
              <a:buChar char="§"/>
            </a:pPr>
            <a:r>
              <a:rPr lang="nl-NL" dirty="0">
                <a:cs typeface="Arial"/>
              </a:rPr>
              <a:t>De les kan individueel of samen worden gemaakt. </a:t>
            </a:r>
          </a:p>
          <a:p>
            <a:pPr marL="285750" indent="-285750">
              <a:buFont typeface="Wingdings,Sans-Serif" panose="020B0604020202020204" pitchFamily="34" charset="0"/>
              <a:buChar char="§"/>
            </a:pPr>
            <a:r>
              <a:rPr lang="nl-NL" dirty="0">
                <a:cs typeface="Arial"/>
              </a:rPr>
              <a:t>Begeleiding bij sommige opdrachten is misschien nodig.</a:t>
            </a:r>
            <a:endParaRPr lang="nl-NL" dirty="0"/>
          </a:p>
          <a:p>
            <a:pPr marL="285750" indent="-285750">
              <a:buFont typeface="Wingdings" panose="020B0604020202020204" pitchFamily="34" charset="0"/>
              <a:buChar char="§"/>
            </a:pPr>
            <a:r>
              <a:rPr lang="nl-NL" dirty="0">
                <a:cs typeface="Arial"/>
              </a:rPr>
              <a:t>De leerlingen spelen in duo's het </a:t>
            </a:r>
            <a:r>
              <a:rPr lang="nl-NL" i="1" dirty="0">
                <a:cs typeface="Arial"/>
              </a:rPr>
              <a:t>kwaliteitenspel</a:t>
            </a:r>
            <a:r>
              <a:rPr lang="nl-NL" dirty="0">
                <a:cs typeface="Arial"/>
              </a:rPr>
              <a:t>. Leg de spelregels uit (zie slide 11).</a:t>
            </a:r>
          </a:p>
          <a:p>
            <a:endParaRPr lang="nl-NL" b="1" dirty="0">
              <a:cs typeface="Arial"/>
            </a:endParaRPr>
          </a:p>
          <a:p>
            <a:endParaRPr lang="nl-NL">
              <a:cs typeface="Arial" panose="020B0604020202020204"/>
            </a:endParaRPr>
          </a:p>
        </p:txBody>
      </p:sp>
      <p:sp>
        <p:nvSpPr>
          <p:cNvPr id="4" name="Text Placeholder 3">
            <a:extLst>
              <a:ext uri="{FF2B5EF4-FFF2-40B4-BE49-F238E27FC236}">
                <a16:creationId xmlns:a16="http://schemas.microsoft.com/office/drawing/2014/main" id="{E24EF9BC-FDB2-FD9A-6824-AC484DA13A7B}"/>
              </a:ext>
            </a:extLst>
          </p:cNvPr>
          <p:cNvSpPr>
            <a:spLocks noGrp="1"/>
          </p:cNvSpPr>
          <p:nvPr>
            <p:ph type="body" sz="quarter" idx="12"/>
          </p:nvPr>
        </p:nvSpPr>
        <p:spPr>
          <a:xfrm>
            <a:off x="6291263" y="1957563"/>
            <a:ext cx="5307012" cy="5090347"/>
          </a:xfrm>
        </p:spPr>
        <p:txBody>
          <a:bodyPr vert="horz" lIns="91440" tIns="45720" rIns="91440" bIns="45720" rtlCol="0" anchor="t">
            <a:normAutofit/>
          </a:bodyPr>
          <a:lstStyle/>
          <a:p>
            <a:r>
              <a:rPr lang="nl-NL" b="1" dirty="0"/>
              <a:t>Voorbereiding</a:t>
            </a:r>
            <a:endParaRPr lang="en-US" dirty="0"/>
          </a:p>
          <a:p>
            <a:pPr marL="285750" indent="-285750">
              <a:buFont typeface="Wingdings,Sans-Serif"/>
              <a:buChar char="§"/>
            </a:pPr>
            <a:r>
              <a:rPr lang="nl-NL" dirty="0"/>
              <a:t>Zorg dat leerlingen per duo één geprinte set van het kwaliteitenspel hebben.</a:t>
            </a:r>
            <a:endParaRPr lang="en-US" dirty="0"/>
          </a:p>
          <a:p>
            <a:pPr marL="285750" indent="-285750">
              <a:buFont typeface="Wingdings,Sans-Serif"/>
              <a:buChar char="§"/>
            </a:pPr>
            <a:r>
              <a:rPr lang="nl-NL" dirty="0"/>
              <a:t>Vul de praktische informatie in op slide 14.</a:t>
            </a:r>
            <a:endParaRPr lang="nl-NL" dirty="0">
              <a:cs typeface="Arial"/>
            </a:endParaRPr>
          </a:p>
          <a:p>
            <a:pPr>
              <a:buFont typeface="Wingdings,Sans-Serif"/>
            </a:pPr>
            <a:endParaRPr lang="nl-NL" b="1" dirty="0"/>
          </a:p>
          <a:p>
            <a:pPr>
              <a:buFont typeface="Wingdings,Sans-Serif"/>
            </a:pPr>
            <a:r>
              <a:rPr lang="nl-NL" b="1" dirty="0"/>
              <a:t>Introductie van de les</a:t>
            </a:r>
            <a:endParaRPr lang="nl-NL" dirty="0">
              <a:cs typeface="Arial"/>
            </a:endParaRPr>
          </a:p>
          <a:p>
            <a:r>
              <a:rPr lang="nl-NL" dirty="0"/>
              <a:t>Gebruik de volgende slides. Ga kort het gesprek aan met de klas. Vertel wat het doel is van de les en wat ze er aan hebben.</a:t>
            </a:r>
            <a:endParaRPr lang="nl-NL" dirty="0">
              <a:cs typeface="Arial"/>
            </a:endParaRPr>
          </a:p>
          <a:p>
            <a:endParaRPr lang="nl-NL" b="1" dirty="0"/>
          </a:p>
          <a:p>
            <a:r>
              <a:rPr lang="nl-NL" b="1" dirty="0"/>
              <a:t>Afronding van de les</a:t>
            </a:r>
            <a:endParaRPr lang="nl-NL" b="1" dirty="0">
              <a:cs typeface="Arial"/>
            </a:endParaRPr>
          </a:p>
          <a:p>
            <a:r>
              <a:rPr lang="nl-NL" dirty="0"/>
              <a:t>Rond de les af door met de leerlingen in gesprek te gaan over wat ze hebben geleerd. </a:t>
            </a:r>
            <a:endParaRPr lang="nl-NL" dirty="0">
              <a:cs typeface="Arial"/>
            </a:endParaRPr>
          </a:p>
          <a:p>
            <a:r>
              <a:rPr lang="nl-NL" dirty="0"/>
              <a:t>De volgende slides worden gebruikt tijdens de les. Veel plezier!</a:t>
            </a:r>
            <a:r>
              <a:rPr lang="nl-NL" dirty="0">
                <a:sym typeface="Wingdings" panose="05000000000000000000" pitchFamily="2" charset="2"/>
              </a:rPr>
              <a:t> </a:t>
            </a:r>
            <a:endParaRPr lang="nl-NL" dirty="0">
              <a:cs typeface="Arial"/>
            </a:endParaRPr>
          </a:p>
        </p:txBody>
      </p:sp>
    </p:spTree>
    <p:extLst>
      <p:ext uri="{BB962C8B-B14F-4D97-AF65-F5344CB8AC3E}">
        <p14:creationId xmlns:p14="http://schemas.microsoft.com/office/powerpoint/2010/main" val="21249011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454363-58CD-3EEF-7222-4CA5FBB83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B67CC5-B285-F5D3-7D9C-0E28932FFA9F}"/>
              </a:ext>
            </a:extLst>
          </p:cNvPr>
          <p:cNvSpPr>
            <a:spLocks noGrp="1"/>
          </p:cNvSpPr>
          <p:nvPr>
            <p:ph type="ctrTitle"/>
          </p:nvPr>
        </p:nvSpPr>
        <p:spPr>
          <a:xfrm>
            <a:off x="3908601" y="3075719"/>
            <a:ext cx="6420317" cy="701608"/>
          </a:xfrm>
        </p:spPr>
        <p:txBody>
          <a:bodyPr>
            <a:normAutofit fontScale="90000"/>
          </a:bodyPr>
          <a:lstStyle/>
          <a:p>
            <a:r>
              <a:rPr lang="en-US" dirty="0">
                <a:latin typeface="Arial"/>
                <a:cs typeface="Arial"/>
              </a:rPr>
              <a:t>Les 2: Vacature &amp; </a:t>
            </a:r>
            <a:r>
              <a:rPr lang="en-US" dirty="0" err="1">
                <a:latin typeface="Arial"/>
                <a:cs typeface="Arial"/>
              </a:rPr>
              <a:t>Motivatie</a:t>
            </a:r>
            <a:endParaRPr lang="en-US" dirty="0" err="1"/>
          </a:p>
        </p:txBody>
      </p:sp>
    </p:spTree>
    <p:extLst>
      <p:ext uri="{BB962C8B-B14F-4D97-AF65-F5344CB8AC3E}">
        <p14:creationId xmlns:p14="http://schemas.microsoft.com/office/powerpoint/2010/main" val="24979826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9B818D-085D-2D40-58C4-235E2A382A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9888D7-3AAA-6291-97DD-3A5EB4199FE2}"/>
              </a:ext>
            </a:extLst>
          </p:cNvPr>
          <p:cNvSpPr>
            <a:spLocks noGrp="1"/>
          </p:cNvSpPr>
          <p:nvPr>
            <p:ph type="ctrTitle"/>
          </p:nvPr>
        </p:nvSpPr>
        <p:spPr/>
        <p:txBody>
          <a:bodyPr anchor="b">
            <a:normAutofit/>
          </a:bodyPr>
          <a:lstStyle/>
          <a:p>
            <a:r>
              <a:rPr lang="en-US" sz="2800" err="1">
                <a:latin typeface="Arial"/>
                <a:cs typeface="Arial"/>
              </a:rPr>
              <a:t>Introductie</a:t>
            </a:r>
            <a:endParaRPr lang="en-US" sz="2800">
              <a:latin typeface="Arial"/>
              <a:cs typeface="Arial"/>
            </a:endParaRPr>
          </a:p>
        </p:txBody>
      </p:sp>
      <p:sp>
        <p:nvSpPr>
          <p:cNvPr id="3" name="Text Placeholder 2">
            <a:extLst>
              <a:ext uri="{FF2B5EF4-FFF2-40B4-BE49-F238E27FC236}">
                <a16:creationId xmlns:a16="http://schemas.microsoft.com/office/drawing/2014/main" id="{7C439433-5F43-FE96-464D-EA0408E2B585}"/>
              </a:ext>
            </a:extLst>
          </p:cNvPr>
          <p:cNvSpPr>
            <a:spLocks noGrp="1"/>
          </p:cNvSpPr>
          <p:nvPr>
            <p:ph type="body" sz="quarter" idx="11"/>
          </p:nvPr>
        </p:nvSpPr>
        <p:spPr/>
        <p:txBody>
          <a:bodyPr vert="horz" lIns="91440" tIns="45720" rIns="91440" bIns="45720" rtlCol="0" anchor="t">
            <a:normAutofit/>
          </a:bodyPr>
          <a:lstStyle/>
          <a:p>
            <a:r>
              <a:rPr lang="nl-NL" sz="1800" dirty="0"/>
              <a:t>Binnenkort doen jullie mee aan Sollicitatietraining</a:t>
            </a:r>
            <a:r>
              <a:rPr lang="nl-NL" sz="1800" b="1" dirty="0"/>
              <a:t>.</a:t>
            </a:r>
            <a:endParaRPr lang="nl-NL" sz="1800" b="1" dirty="0">
              <a:cs typeface="Arial"/>
            </a:endParaRPr>
          </a:p>
          <a:p>
            <a:r>
              <a:rPr lang="nl-NL" sz="1800" dirty="0"/>
              <a:t>Jullie gaan in groepjes oefenen met solliciteren.</a:t>
            </a:r>
            <a:endParaRPr lang="nl-NL" sz="1800" dirty="0">
              <a:cs typeface="Arial"/>
            </a:endParaRPr>
          </a:p>
          <a:p>
            <a:endParaRPr lang="nl-NL" sz="1800">
              <a:cs typeface="Arial"/>
            </a:endParaRPr>
          </a:p>
          <a:p>
            <a:r>
              <a:rPr lang="nl-NL" sz="1800" dirty="0">
                <a:cs typeface="Arial"/>
              </a:rPr>
              <a:t>Vandaag gaan jullie verder met de </a:t>
            </a:r>
            <a:r>
              <a:rPr lang="nl-NL" sz="1800" b="1" dirty="0">
                <a:cs typeface="Arial"/>
              </a:rPr>
              <a:t>voorbereiding </a:t>
            </a:r>
            <a:r>
              <a:rPr lang="nl-NL" sz="1800" dirty="0">
                <a:cs typeface="Arial"/>
              </a:rPr>
              <a:t>op de training.</a:t>
            </a:r>
          </a:p>
          <a:p>
            <a:pPr marL="285750" indent="-285750">
              <a:buFont typeface="Wingdings" panose="05000000000000000000" pitchFamily="2" charset="2"/>
              <a:buChar char="§"/>
            </a:pPr>
            <a:endParaRPr lang="nl-NL" sz="1800">
              <a:cs typeface="Arial"/>
            </a:endParaRPr>
          </a:p>
          <a:p>
            <a:r>
              <a:rPr lang="nl-NL" sz="1800" dirty="0"/>
              <a:t> </a:t>
            </a:r>
            <a:endParaRPr lang="nl-NL" sz="1800" dirty="0">
              <a:cs typeface="Arial"/>
            </a:endParaRPr>
          </a:p>
          <a:p>
            <a:endParaRPr lang="nl-NL" sz="1800">
              <a:cs typeface="Arial"/>
            </a:endParaRPr>
          </a:p>
        </p:txBody>
      </p:sp>
      <p:pic>
        <p:nvPicPr>
          <p:cNvPr id="5" name="Picture 4">
            <a:extLst>
              <a:ext uri="{FF2B5EF4-FFF2-40B4-BE49-F238E27FC236}">
                <a16:creationId xmlns:a16="http://schemas.microsoft.com/office/drawing/2014/main" id="{6AA6651C-2A30-2E1C-8B54-D4F669390514}"/>
              </a:ext>
            </a:extLst>
          </p:cNvPr>
          <p:cNvPicPr>
            <a:picLocks noChangeAspect="1"/>
          </p:cNvPicPr>
          <p:nvPr/>
        </p:nvPicPr>
        <p:blipFill>
          <a:blip r:embed="rId2"/>
          <a:stretch>
            <a:fillRect/>
          </a:stretch>
        </p:blipFill>
        <p:spPr>
          <a:xfrm>
            <a:off x="8109841" y="3425632"/>
            <a:ext cx="3648075" cy="2943225"/>
          </a:xfrm>
          <a:prstGeom prst="rect">
            <a:avLst/>
          </a:prstGeom>
        </p:spPr>
      </p:pic>
    </p:spTree>
    <p:extLst>
      <p:ext uri="{BB962C8B-B14F-4D97-AF65-F5344CB8AC3E}">
        <p14:creationId xmlns:p14="http://schemas.microsoft.com/office/powerpoint/2010/main" val="17866324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3742DE-4637-D56D-98FD-9A457D53D744}"/>
              </a:ext>
            </a:extLst>
          </p:cNvPr>
          <p:cNvSpPr>
            <a:spLocks noGrp="1"/>
          </p:cNvSpPr>
          <p:nvPr>
            <p:ph type="ctrTitle"/>
          </p:nvPr>
        </p:nvSpPr>
        <p:spPr/>
        <p:txBody>
          <a:bodyPr>
            <a:normAutofit fontScale="90000"/>
          </a:bodyPr>
          <a:lstStyle/>
          <a:p>
            <a:r>
              <a:rPr lang="en-US" dirty="0" err="1">
                <a:latin typeface="Arial"/>
                <a:cs typeface="Arial"/>
              </a:rPr>
              <a:t>Voorbereiding</a:t>
            </a:r>
            <a:endParaRPr lang="en-US" dirty="0" err="1"/>
          </a:p>
        </p:txBody>
      </p:sp>
      <p:sp>
        <p:nvSpPr>
          <p:cNvPr id="3" name="Text Placeholder 2">
            <a:extLst>
              <a:ext uri="{FF2B5EF4-FFF2-40B4-BE49-F238E27FC236}">
                <a16:creationId xmlns:a16="http://schemas.microsoft.com/office/drawing/2014/main" id="{C75DDC55-411C-75AD-AF98-AB6C413AF191}"/>
              </a:ext>
            </a:extLst>
          </p:cNvPr>
          <p:cNvSpPr>
            <a:spLocks noGrp="1"/>
          </p:cNvSpPr>
          <p:nvPr>
            <p:ph type="body" sz="quarter" idx="11"/>
          </p:nvPr>
        </p:nvSpPr>
        <p:spPr/>
        <p:txBody>
          <a:bodyPr vert="horz" lIns="91440" tIns="45720" rIns="91440" bIns="45720" rtlCol="0" anchor="t">
            <a:normAutofit/>
          </a:bodyPr>
          <a:lstStyle/>
          <a:p>
            <a:endParaRPr lang="en-US">
              <a:cs typeface="Arial"/>
            </a:endParaRPr>
          </a:p>
          <a:p>
            <a:endParaRPr lang="en-US">
              <a:cs typeface="Arial"/>
            </a:endParaRPr>
          </a:p>
        </p:txBody>
      </p:sp>
      <p:sp>
        <p:nvSpPr>
          <p:cNvPr id="4" name="Text Placeholder 3">
            <a:extLst>
              <a:ext uri="{FF2B5EF4-FFF2-40B4-BE49-F238E27FC236}">
                <a16:creationId xmlns:a16="http://schemas.microsoft.com/office/drawing/2014/main" id="{57100D25-9A73-2FD3-DF48-7AA9FBC1B5A6}"/>
              </a:ext>
            </a:extLst>
          </p:cNvPr>
          <p:cNvSpPr>
            <a:spLocks noGrp="1"/>
          </p:cNvSpPr>
          <p:nvPr>
            <p:ph type="body" sz="quarter" idx="12"/>
          </p:nvPr>
        </p:nvSpPr>
        <p:spPr>
          <a:xfrm>
            <a:off x="789995" y="1855344"/>
            <a:ext cx="7109792" cy="4137025"/>
          </a:xfrm>
        </p:spPr>
        <p:txBody>
          <a:bodyPr vert="horz" lIns="91440" tIns="45720" rIns="91440" bIns="45720" rtlCol="0" anchor="t">
            <a:normAutofit/>
          </a:bodyPr>
          <a:lstStyle/>
          <a:p>
            <a:r>
              <a:rPr lang="nl-NL" sz="1800" dirty="0">
                <a:cs typeface="Arial"/>
              </a:rPr>
              <a:t>De vorige les ging over je cv. </a:t>
            </a:r>
            <a:endParaRPr lang="nl-NL" dirty="0">
              <a:cs typeface="Arial"/>
            </a:endParaRPr>
          </a:p>
          <a:p>
            <a:pPr marL="285750" indent="-285750">
              <a:buFont typeface="Wingdings" panose="020B0604020202020204" pitchFamily="34" charset="0"/>
              <a:buChar char="§"/>
            </a:pPr>
            <a:r>
              <a:rPr lang="nl-NL" sz="1800" dirty="0">
                <a:cs typeface="Arial"/>
              </a:rPr>
              <a:t>Wie kan uitleggen wat een cv is?</a:t>
            </a:r>
            <a:endParaRPr lang="nl-NL" dirty="0">
              <a:cs typeface="Arial" panose="020B0604020202020204"/>
            </a:endParaRPr>
          </a:p>
          <a:p>
            <a:pPr marL="285750" indent="-285750">
              <a:buFont typeface="Wingdings"/>
              <a:buChar char="§"/>
            </a:pPr>
            <a:endParaRPr lang="nl-NL" sz="1800" dirty="0">
              <a:cs typeface="Arial"/>
            </a:endParaRPr>
          </a:p>
          <a:p>
            <a:endParaRPr lang="nl-NL" sz="1800" dirty="0">
              <a:cs typeface="Arial"/>
            </a:endParaRPr>
          </a:p>
          <a:p>
            <a:r>
              <a:rPr lang="nl-NL" sz="1800" dirty="0">
                <a:cs typeface="Arial"/>
              </a:rPr>
              <a:t>Vandaag gaat de les over vacatures en motivatie.</a:t>
            </a:r>
          </a:p>
          <a:p>
            <a:pPr marL="285750" indent="-285750">
              <a:buFont typeface="Wingdings"/>
              <a:buChar char="§"/>
            </a:pPr>
            <a:r>
              <a:rPr lang="nl-NL" sz="1800" dirty="0">
                <a:cs typeface="Arial"/>
              </a:rPr>
              <a:t>Wie weet al wat een vacature is?</a:t>
            </a:r>
            <a:endParaRPr lang="en-US" sz="1800" dirty="0">
              <a:cs typeface="Arial"/>
            </a:endParaRPr>
          </a:p>
          <a:p>
            <a:pPr marL="285750" indent="-285750">
              <a:buFont typeface="Wingdings"/>
              <a:buChar char="§"/>
            </a:pPr>
            <a:r>
              <a:rPr lang="nl-NL" sz="1800" dirty="0">
                <a:cs typeface="Arial"/>
              </a:rPr>
              <a:t>Wie weet al wat motivatie is?</a:t>
            </a:r>
          </a:p>
          <a:p>
            <a:pPr marL="285750" indent="-285750">
              <a:buFont typeface="Wingdings"/>
              <a:buChar char="§"/>
            </a:pPr>
            <a:endParaRPr lang="nl-NL" sz="1800" dirty="0">
              <a:cs typeface="Arial"/>
            </a:endParaRPr>
          </a:p>
          <a:p>
            <a:endParaRPr lang="nl-NL" sz="1800" dirty="0">
              <a:cs typeface="Arial"/>
            </a:endParaRPr>
          </a:p>
          <a:p>
            <a:pPr marL="285750" indent="-285750">
              <a:buFont typeface="Wingdings"/>
              <a:buChar char="§"/>
            </a:pPr>
            <a:endParaRPr lang="nl-NL" sz="1800" dirty="0">
              <a:cs typeface="Arial"/>
            </a:endParaRPr>
          </a:p>
          <a:p>
            <a:endParaRPr lang="nl-NL" sz="1800" dirty="0">
              <a:cs typeface="Arial"/>
            </a:endParaRPr>
          </a:p>
        </p:txBody>
      </p:sp>
    </p:spTree>
    <p:extLst>
      <p:ext uri="{BB962C8B-B14F-4D97-AF65-F5344CB8AC3E}">
        <p14:creationId xmlns:p14="http://schemas.microsoft.com/office/powerpoint/2010/main" val="2301444968"/>
      </p:ext>
    </p:extLst>
  </p:cSld>
  <p:clrMapOvr>
    <a:masterClrMapping/>
  </p:clrMapOvr>
</p:sld>
</file>

<file path=ppt/theme/theme1.xml><?xml version="1.0" encoding="utf-8"?>
<a:theme xmlns:a="http://schemas.openxmlformats.org/drawingml/2006/main" name="Kantoorthema">
  <a:themeElements>
    <a:clrScheme name="JINC 1">
      <a:dk1>
        <a:srgbClr val="000000"/>
      </a:dk1>
      <a:lt1>
        <a:srgbClr val="FFFFFF"/>
      </a:lt1>
      <a:dk2>
        <a:srgbClr val="44546A"/>
      </a:dk2>
      <a:lt2>
        <a:srgbClr val="E7E6E6"/>
      </a:lt2>
      <a:accent1>
        <a:srgbClr val="00A39D"/>
      </a:accent1>
      <a:accent2>
        <a:srgbClr val="0064A8"/>
      </a:accent2>
      <a:accent3>
        <a:srgbClr val="482583"/>
      </a:accent3>
      <a:accent4>
        <a:srgbClr val="76B72A"/>
      </a:accent4>
      <a:accent5>
        <a:srgbClr val="3FA534"/>
      </a:accent5>
      <a:accent6>
        <a:srgbClr val="EF7D00"/>
      </a:accent6>
      <a:hlink>
        <a:srgbClr val="0064A8"/>
      </a:hlink>
      <a:folHlink>
        <a:srgbClr val="00A29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4" id="{D806DC4B-A756-A743-ACC1-23267F8EF10C}" vid="{CA242660-E9EF-CB45-BE8C-2CC6FDABD57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331F0CC4FF81144A3447DD78A554AE4" ma:contentTypeVersion="13" ma:contentTypeDescription="Een nieuw document maken." ma:contentTypeScope="" ma:versionID="ac2b9af266e02542590c6a076c067331">
  <xsd:schema xmlns:xsd="http://www.w3.org/2001/XMLSchema" xmlns:xs="http://www.w3.org/2001/XMLSchema" xmlns:p="http://schemas.microsoft.com/office/2006/metadata/properties" xmlns:ns2="9115a0db-3d1a-42ed-9cab-1d3c3f339b82" xmlns:ns3="37d86d01-9bbc-4ed5-90e0-93492559913d" xmlns:ns4="aae6ed69-a1f3-4ac8-8066-1a069cec2f28" targetNamespace="http://schemas.microsoft.com/office/2006/metadata/properties" ma:root="true" ma:fieldsID="36dd158edc3acc6f10a80041b4916d1d" ns2:_="" ns3:_="" ns4:_="">
    <xsd:import namespace="9115a0db-3d1a-42ed-9cab-1d3c3f339b82"/>
    <xsd:import namespace="37d86d01-9bbc-4ed5-90e0-93492559913d"/>
    <xsd:import namespace="aae6ed69-a1f3-4ac8-8066-1a069cec2f28"/>
    <xsd:element name="properties">
      <xsd:complexType>
        <xsd:sequence>
          <xsd:element name="documentManagement">
            <xsd:complexType>
              <xsd:all>
                <xsd:element ref="ns2:TaxCatchAll" minOccurs="0"/>
                <xsd:element ref="ns2:n767b3649a654bce97e31a36bc3ad1a0" minOccurs="0"/>
                <xsd:element ref="ns2:pede4296f6224c8f8b3fdac8a6257f26" minOccurs="0"/>
                <xsd:element ref="ns2:jd609f9a068548b18010843df49f766e" minOccurs="0"/>
                <xsd:element ref="ns2:hfe2b28b542645899cc533aa4de6156a" minOccurs="0"/>
                <xsd:element ref="ns3:MediaServiceMetadata" minOccurs="0"/>
                <xsd:element ref="ns3:MediaServiceFastMetadata" minOccurs="0"/>
                <xsd:element ref="ns3:MediaServiceAutoTags" minOccurs="0"/>
                <xsd:element ref="ns3:MediaServiceOCR" minOccurs="0"/>
                <xsd:element ref="ns4:SharedWithUsers" minOccurs="0"/>
                <xsd:element ref="ns4:SharedWithDetails" minOccurs="0"/>
                <xsd:element ref="ns3:MediaServiceAutoKeyPoints" minOccurs="0"/>
                <xsd:element ref="ns3:MediaServiceKeyPoints"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115a0db-3d1a-42ed-9cab-1d3c3f339b82" elementFormDefault="qualified">
    <xsd:import namespace="http://schemas.microsoft.com/office/2006/documentManagement/types"/>
    <xsd:import namespace="http://schemas.microsoft.com/office/infopath/2007/PartnerControls"/>
    <xsd:element name="TaxCatchAll" ma:index="8" nillable="true" ma:displayName="Taxonomy Catch All Column" ma:hidden="true" ma:list="{d105278b-bf16-49fb-9009-79fcfde5153b}" ma:internalName="TaxCatchAll" ma:showField="CatchAllData" ma:web="9115a0db-3d1a-42ed-9cab-1d3c3f339b82">
      <xsd:complexType>
        <xsd:complexContent>
          <xsd:extension base="dms:MultiChoiceLookup">
            <xsd:sequence>
              <xsd:element name="Value" type="dms:Lookup" maxOccurs="unbounded" minOccurs="0" nillable="true"/>
            </xsd:sequence>
          </xsd:extension>
        </xsd:complexContent>
      </xsd:complexType>
    </xsd:element>
    <xsd:element name="n767b3649a654bce97e31a36bc3ad1a0" ma:index="10" ma:taxonomy="true" ma:internalName="n767b3649a654bce97e31a36bc3ad1a0" ma:taxonomyFieldName="Onderwerp_x0020__x002d__x0020_Standaard_x0020_documenten" ma:displayName="Onderwerp - Standaard documenten" ma:default="" ma:fieldId="{7767b364-9a65-4bce-97e3-1a36bc3ad1a0}" ma:sspId="73681652-e1ec-4c19-9835-b6085d87a124" ma:termSetId="b4b756f5-4292-45f0-a361-476953d42958" ma:anchorId="00000000-0000-0000-0000-000000000000" ma:open="false" ma:isKeyword="false">
      <xsd:complexType>
        <xsd:sequence>
          <xsd:element ref="pc:Terms" minOccurs="0" maxOccurs="1"/>
        </xsd:sequence>
      </xsd:complexType>
    </xsd:element>
    <xsd:element name="pede4296f6224c8f8b3fdac8a6257f26" ma:index="12" ma:taxonomy="true" ma:internalName="pede4296f6224c8f8b3fdac8a6257f26" ma:taxonomyFieldName="Vestiging" ma:displayName="Vestiging" ma:default="" ma:fieldId="{9ede4296-f622-4c8f-8b3f-dac8a6257f26}" ma:taxonomyMulti="true" ma:sspId="73681652-e1ec-4c19-9835-b6085d87a124" ma:termSetId="f446a668-6003-418a-a607-a1f832ba3e42" ma:anchorId="00000000-0000-0000-0000-000000000000" ma:open="false" ma:isKeyword="false">
      <xsd:complexType>
        <xsd:sequence>
          <xsd:element ref="pc:Terms" minOccurs="0" maxOccurs="1"/>
        </xsd:sequence>
      </xsd:complexType>
    </xsd:element>
    <xsd:element name="jd609f9a068548b18010843df49f766e" ma:index="14" ma:taxonomy="true" ma:internalName="jd609f9a068548b18010843df49f766e" ma:taxonomyFieldName="Kwaliteit_x0020__x002d__x0020_Standaarddocumenten" ma:displayName="Kwaliteit - Standaarddocumenten" ma:default="" ma:fieldId="{3d609f9a-0685-48b1-8010-843df49f766e}" ma:sspId="73681652-e1ec-4c19-9835-b6085d87a124" ma:termSetId="182eb5e4-ab75-4bf0-9729-043873a17ebc" ma:anchorId="00000000-0000-0000-0000-000000000000" ma:open="true" ma:isKeyword="false">
      <xsd:complexType>
        <xsd:sequence>
          <xsd:element ref="pc:Terms" minOccurs="0" maxOccurs="1"/>
        </xsd:sequence>
      </xsd:complexType>
    </xsd:element>
    <xsd:element name="hfe2b28b542645899cc533aa4de6156a" ma:index="16" ma:taxonomy="true" ma:internalName="hfe2b28b542645899cc533aa4de6156a" ma:taxonomyFieldName="Doelgroep" ma:displayName="Doelgroep" ma:default="" ma:fieldId="{1fe2b28b-5426-4589-9cc5-33aa4de6156a}" ma:sspId="73681652-e1ec-4c19-9835-b6085d87a124" ma:termSetId="22d96944-0502-4eed-8e71-50415f5a51a9"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37d86d01-9bbc-4ed5-90e0-93492559913d" elementFormDefault="qualified">
    <xsd:import namespace="http://schemas.microsoft.com/office/2006/documentManagement/types"/>
    <xsd:import namespace="http://schemas.microsoft.com/office/infopath/2007/PartnerControls"/>
    <xsd:element name="MediaServiceMetadata" ma:index="17" nillable="true" ma:displayName="MediaServiceMetadata" ma:hidden="true" ma:internalName="MediaServiceMetadata" ma:readOnly="true">
      <xsd:simpleType>
        <xsd:restriction base="dms:Note"/>
      </xsd:simpleType>
    </xsd:element>
    <xsd:element name="MediaServiceFastMetadata" ma:index="18" nillable="true" ma:displayName="MediaServiceFastMetadata" ma:hidden="true" ma:internalName="MediaServiceFastMetadata" ma:readOnly="true">
      <xsd:simpleType>
        <xsd:restriction base="dms:Note"/>
      </xsd:simpleType>
    </xsd:element>
    <xsd:element name="MediaServiceAutoTags" ma:index="19" nillable="true" ma:displayName="MediaServiceAutoTags" ma:internalName="MediaServiceAutoTags" ma:readOnly="true">
      <xsd:simpleType>
        <xsd:restriction base="dms:Text"/>
      </xsd:simpleType>
    </xsd:element>
    <xsd:element name="MediaServiceOCR" ma:index="20" nillable="true" ma:displayName="MediaServiceOCR" ma:internalName="MediaServiceOCR" ma:readOnly="true">
      <xsd:simpleType>
        <xsd:restriction base="dms:Note">
          <xsd:maxLength value="255"/>
        </xsd:restriction>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ae6ed69-a1f3-4ac8-8066-1a069cec2f28" elementFormDefault="qualified">
    <xsd:import namespace="http://schemas.microsoft.com/office/2006/documentManagement/types"/>
    <xsd:import namespace="http://schemas.microsoft.com/office/infopath/2007/PartnerControls"/>
    <xsd:element name="SharedWithUsers" ma:index="21"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n767b3649a654bce97e31a36bc3ad1a0 xmlns="9115a0db-3d1a-42ed-9cab-1d3c3f339b82">
      <Terms xmlns="http://schemas.microsoft.com/office/infopath/2007/PartnerControls">
        <TermInfo xmlns="http://schemas.microsoft.com/office/infopath/2007/PartnerControls">
          <TermName xmlns="http://schemas.microsoft.com/office/infopath/2007/PartnerControls">Lesmateriaal</TermName>
          <TermId xmlns="http://schemas.microsoft.com/office/infopath/2007/PartnerControls">e13d972b-0a7b-446a-80f9-4ed21cec7f88</TermId>
        </TermInfo>
      </Terms>
    </n767b3649a654bce97e31a36bc3ad1a0>
    <pede4296f6224c8f8b3fdac8a6257f26 xmlns="9115a0db-3d1a-42ed-9cab-1d3c3f339b82">
      <Terms xmlns="http://schemas.microsoft.com/office/infopath/2007/PartnerControls">
        <TermInfo xmlns="http://schemas.microsoft.com/office/infopath/2007/PartnerControls">
          <TermName xmlns="http://schemas.microsoft.com/office/infopath/2007/PartnerControls">Landelijk</TermName>
          <TermId xmlns="http://schemas.microsoft.com/office/infopath/2007/PartnerControls">8e67b87a-43af-4d5a-9c00-76c7a13eaeff</TermId>
        </TermInfo>
      </Terms>
    </pede4296f6224c8f8b3fdac8a6257f26>
    <jd609f9a068548b18010843df49f766e xmlns="9115a0db-3d1a-42ed-9cab-1d3c3f339b82">
      <Terms xmlns="http://schemas.microsoft.com/office/infopath/2007/PartnerControls"/>
    </jd609f9a068548b18010843df49f766e>
    <TaxCatchAll xmlns="9115a0db-3d1a-42ed-9cab-1d3c3f339b82">
      <Value>64</Value>
      <Value>45</Value>
      <Value>218</Value>
    </TaxCatchAll>
    <hfe2b28b542645899cc533aa4de6156a xmlns="9115a0db-3d1a-42ed-9cab-1d3c3f339b82">
      <Terms xmlns="http://schemas.microsoft.com/office/infopath/2007/PartnerControls">
        <TermInfo xmlns="http://schemas.microsoft.com/office/infopath/2007/PartnerControls">
          <TermName xmlns="http://schemas.microsoft.com/office/infopath/2007/PartnerControls">School/docent</TermName>
          <TermId xmlns="http://schemas.microsoft.com/office/infopath/2007/PartnerControls">8500e89f-fbf4-4355-8d6e-1b09acebcc0e</TermId>
        </TermInfo>
      </Terms>
    </hfe2b28b542645899cc533aa4de6156a>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92E71D-959D-476F-AEE6-C2826C7F530C}"/>
</file>

<file path=customXml/itemProps2.xml><?xml version="1.0" encoding="utf-8"?>
<ds:datastoreItem xmlns:ds="http://schemas.openxmlformats.org/officeDocument/2006/customXml" ds:itemID="{29BB040C-E9A1-48F6-B067-C26F9DB96D4E}">
  <ds:schemaRefs>
    <ds:schemaRef ds:uri="d3364cbc-b937-40b6-8fe9-7c07cc1e486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1196FB54-96E4-4453-A837-D6DF3AF6C34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JINC presentatie algemeen - Nederlands</Template>
  <TotalTime>0</TotalTime>
  <Words>652</Words>
  <Application>Microsoft Office PowerPoint</Application>
  <PresentationFormat>Widescreen</PresentationFormat>
  <Paragraphs>114</Paragraphs>
  <Slides>15</Slides>
  <Notes>1</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Kantoorthema</vt:lpstr>
      <vt:lpstr>PowerPoint Presentation</vt:lpstr>
      <vt:lpstr>Inhoud</vt:lpstr>
      <vt:lpstr>Wat is Sollicitatietraining?</vt:lpstr>
      <vt:lpstr>Wat is Sollicitatietraining?</vt:lpstr>
      <vt:lpstr>De  Sollicitatietraining voorbereiden</vt:lpstr>
      <vt:lpstr>Les 2: Vacature &amp; motivatie</vt:lpstr>
      <vt:lpstr>Les 2: Vacature &amp; Motivatie</vt:lpstr>
      <vt:lpstr>Introductie</vt:lpstr>
      <vt:lpstr>Voorbereiding</vt:lpstr>
      <vt:lpstr>Les 2: Voorbereiden</vt:lpstr>
      <vt:lpstr>Het kwaliteitenspel</vt:lpstr>
      <vt:lpstr>Les 2: Wat is een vacature en motivatie?  </vt:lpstr>
      <vt:lpstr>Afronding: gesprek met de klas</vt:lpstr>
      <vt:lpstr>Praktische zaken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Kim Asma</dc:creator>
  <cp:lastModifiedBy>Stella Huikeshoven</cp:lastModifiedBy>
  <cp:revision>576</cp:revision>
  <dcterms:created xsi:type="dcterms:W3CDTF">2025-03-09T14:24:03Z</dcterms:created>
  <dcterms:modified xsi:type="dcterms:W3CDTF">2026-04-01T12:23:21Z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0x010100C331F0CC4FF81144A3447DD78A554AE4</vt:lpwstr>
  </property>
  <property fmtid="{D5CDD505-2E9C-101B-9397-08002B2CF9AE}" pid="3" name="Jaar">
    <vt:lpwstr>1197;#2020|5f1034cc-68ff-42bc-97d8-f9ad7c7cd681</vt:lpwstr>
  </property>
  <property fmtid="{D5CDD505-2E9C-101B-9397-08002B2CF9AE}" pid="4" name="Kwaliteit_x0020__x002d__x0020_Communicatie_x002d_uiting">
    <vt:lpwstr>1378;#Werkbestand|470b9f7f-400e-4cab-9e93-ef44aba5bf86</vt:lpwstr>
  </property>
  <property fmtid="{D5CDD505-2E9C-101B-9397-08002B2CF9AE}" pid="5" name="Vestiging">
    <vt:lpwstr>45;#Landelijk|8e67b87a-43af-4d5a-9c00-76c7a13eaeff</vt:lpwstr>
  </property>
  <property fmtid="{D5CDD505-2E9C-101B-9397-08002B2CF9AE}" pid="6" name="Onderwerp - Communicatieuiting">
    <vt:lpwstr>1448;#Presentatie|9876b65d-cb3e-492c-9d66-a284bf929790</vt:lpwstr>
  </property>
  <property fmtid="{D5CDD505-2E9C-101B-9397-08002B2CF9AE}" pid="7" name="Kwaliteit - Communicatie-uiting">
    <vt:lpwstr>1378;#Werkbestand|470b9f7f-400e-4cab-9e93-ef44aba5bf86</vt:lpwstr>
  </property>
  <property fmtid="{D5CDD505-2E9C-101B-9397-08002B2CF9AE}" pid="8" name="MediaServiceImageTags">
    <vt:lpwstr/>
  </property>
  <property fmtid="{D5CDD505-2E9C-101B-9397-08002B2CF9AE}" pid="9" name="Onderwerp_x0020__x002d__x0020_Communicatieuiting">
    <vt:lpwstr>1448;#Presentatie|9876b65d-cb3e-492c-9d66-a284bf929790</vt:lpwstr>
  </property>
  <property fmtid="{D5CDD505-2E9C-101B-9397-08002B2CF9AE}" pid="10" name="Onderwerp_x0020__x002d__x0020_Standaard_x0020_documenten">
    <vt:lpwstr>218;#Lesmateriaal|e13d972b-0a7b-446a-80f9-4ed21cec7f88</vt:lpwstr>
  </property>
  <property fmtid="{D5CDD505-2E9C-101B-9397-08002B2CF9AE}" pid="11" name="Kwaliteit - Standaarddocumenten">
    <vt:lpwstr/>
  </property>
  <property fmtid="{D5CDD505-2E9C-101B-9397-08002B2CF9AE}" pid="12" name="Kwaliteit_x0020__x002d__x0020_Standaarddocumenten">
    <vt:lpwstr/>
  </property>
  <property fmtid="{D5CDD505-2E9C-101B-9397-08002B2CF9AE}" pid="13" name="Onderwerp - Standaard documenten">
    <vt:lpwstr>218;#Lesmateriaal|e13d972b-0a7b-446a-80f9-4ed21cec7f88</vt:lpwstr>
  </property>
  <property fmtid="{D5CDD505-2E9C-101B-9397-08002B2CF9AE}" pid="14" name="Doelgroep">
    <vt:lpwstr>64;#School/docent|8500e89f-fbf4-4355-8d6e-1b09acebcc0e</vt:lpwstr>
  </property>
</Properties>
</file>