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10" r:id="rId11"/>
    <p:sldId id="292" r:id="rId12"/>
    <p:sldId id="294" r:id="rId13"/>
    <p:sldId id="303" r:id="rId14"/>
    <p:sldId id="295" r:id="rId15"/>
    <p:sldId id="302" r:id="rId16"/>
    <p:sldId id="309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CF8E0E-4C53-DFDA-DC2F-9EA9660B5121}" v="1" dt="2026-04-01T12:21:29.3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la Huikeshoven" userId="S::shuikeshoven@jinc.nl::8bae0ebe-184a-4691-a33e-1f19fe54f8a2" providerId="AD" clId="Web-{17CF8E0E-4C53-DFDA-DC2F-9EA9660B5121}"/>
    <pc:docChg chg="modSld">
      <pc:chgData name="Stella Huikeshoven" userId="S::shuikeshoven@jinc.nl::8bae0ebe-184a-4691-a33e-1f19fe54f8a2" providerId="AD" clId="Web-{17CF8E0E-4C53-DFDA-DC2F-9EA9660B5121}" dt="2026-04-01T12:21:29.357" v="0" actId="20577"/>
      <pc:docMkLst>
        <pc:docMk/>
      </pc:docMkLst>
      <pc:sldChg chg="modSp">
        <pc:chgData name="Stella Huikeshoven" userId="S::shuikeshoven@jinc.nl::8bae0ebe-184a-4691-a33e-1f19fe54f8a2" providerId="AD" clId="Web-{17CF8E0E-4C53-DFDA-DC2F-9EA9660B5121}" dt="2026-04-01T12:21:29.357" v="0" actId="20577"/>
        <pc:sldMkLst>
          <pc:docMk/>
          <pc:sldMk cId="2776142180" sldId="256"/>
        </pc:sldMkLst>
        <pc:spChg chg="mod">
          <ac:chgData name="Stella Huikeshoven" userId="S::shuikeshoven@jinc.nl::8bae0ebe-184a-4691-a33e-1f19fe54f8a2" providerId="AD" clId="Web-{17CF8E0E-4C53-DFDA-DC2F-9EA9660B5121}" dt="2026-04-01T12:21:29.357" v="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carriere-coach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Carrière Coach</a:t>
            </a:r>
            <a:endParaRPr lang="en-US" sz="3600" dirty="0" err="1">
              <a:cs typeface="Arial"/>
            </a:endParaRPr>
          </a:p>
          <a:p>
            <a:r>
              <a:rPr lang="de-DE" sz="3200">
                <a:latin typeface="Arial"/>
                <a:cs typeface="Arial"/>
              </a:rPr>
              <a:t>Handleiding voor docenten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>
                <a:latin typeface="Arial"/>
                <a:cs typeface="Arial"/>
              </a:rPr>
              <a:t>Achtergrond voor de docent én slides voor in de klas</a:t>
            </a:r>
            <a:br>
              <a:rPr lang="de-DE" dirty="0">
                <a:latin typeface="Arial"/>
                <a:cs typeface="Arial"/>
              </a:rPr>
            </a:br>
            <a:r>
              <a:rPr lang="de-DE" sz="1600" b="0">
                <a:latin typeface="Arial"/>
                <a:cs typeface="Arial"/>
              </a:rPr>
              <a:t>Lesmateriaal voor PrO-ISK-VSO</a:t>
            </a:r>
            <a:br>
              <a:rPr lang="de-DE" dirty="0">
                <a:latin typeface="Arial"/>
                <a:cs typeface="Arial"/>
              </a:rPr>
            </a:br>
            <a:endParaRPr lang="de-DE" sz="1600" b="0" dirty="0">
              <a:latin typeface="Arial"/>
              <a:cs typeface="Arial"/>
            </a:endParaRPr>
          </a:p>
          <a:p>
            <a:r>
              <a:rPr lang="de-DE" sz="1800" dirty="0">
                <a:latin typeface="Arial"/>
                <a:cs typeface="Arial"/>
              </a:rPr>
              <a:t>Les 3: Waar </a:t>
            </a:r>
            <a:r>
              <a:rPr lang="nl-NL" sz="1800" dirty="0">
                <a:latin typeface="Arial"/>
                <a:cs typeface="Arial"/>
              </a:rPr>
              <a:t>wil</a:t>
            </a:r>
            <a:r>
              <a:rPr lang="de-DE" sz="1800" dirty="0">
                <a:latin typeface="Arial"/>
                <a:cs typeface="Arial"/>
              </a:rPr>
              <a:t> ik werken?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Waar wil ik werken?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is een sector?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Welke sector vind jij interessant?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4124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derde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78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9C01-AB49-1A04-DCAE-2434503EE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791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289958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sz="2200" b="1" dirty="0"/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rgbClr val="FFFFFF"/>
                </a:solidFill>
              </a:rPr>
              <a:t>1.1 Wat is Carrière Coach?</a:t>
            </a:r>
            <a:endParaRPr lang="nl-NL" sz="1400" dirty="0">
              <a:solidFill>
                <a:schemeClr val="bg1"/>
              </a:solidFill>
              <a:cs typeface="Arial" panose="020B0604020202020204"/>
            </a:endParaRPr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</a:rPr>
              <a:t>1.2 Carrière Coach voorbereiden: Een omschrijving van de lesinhoud voor de docent.</a:t>
            </a:r>
            <a:endParaRPr lang="nl-NL" sz="1400" dirty="0">
              <a:solidFill>
                <a:schemeClr val="bg1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2.1 Uitleg voor in de les.</a:t>
            </a: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2.2 Praktische zaken.</a:t>
            </a:r>
            <a:endParaRPr lang="nl-NL" dirty="0">
              <a:solidFill>
                <a:schemeClr val="bg1"/>
              </a:solidFill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2605" y="3081967"/>
            <a:ext cx="5315778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Bij het project Carrière Coach worden leerlingen in één op één gesprekken gecoacht in hun keuze voor werk of een vervolgopleiding. 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De </a:t>
            </a:r>
            <a:r>
              <a:rPr lang="nl-NL" dirty="0" err="1">
                <a:solidFill>
                  <a:srgbClr val="212121"/>
                </a:solidFill>
                <a:ea typeface="+mn-lt"/>
                <a:cs typeface="+mn-lt"/>
              </a:rPr>
              <a:t>coachingsgesprekken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 worden uitgevoerd door vrijwilligers uit het bedrijfsleven en vinden vier keer plaats op school.</a:t>
            </a:r>
            <a:endParaRPr lang="nl-NL" dirty="0">
              <a:cs typeface="Arial"/>
            </a:endParaRPr>
          </a:p>
          <a:p>
            <a:endParaRPr lang="nl-NL" dirty="0">
              <a:solidFill>
                <a:srgbClr val="212121"/>
              </a:solidFill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Het doel van Carrière Coach is om de leerlingen te laten groeien in zelfvertrouwen en hen een passende keuze te laten maken voor hun toekomst.  </a:t>
            </a:r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Carrière Coach - JINC - helpt jongeren op weg naar werk</a:t>
            </a:r>
            <a:endParaRPr lang="nl-NL">
              <a:ea typeface="+mn-lt"/>
              <a:cs typeface="+mn-lt"/>
              <a:hlinkClick r:id="rId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Praktisch</a:t>
            </a:r>
            <a:r>
              <a:rPr lang="nl-NL" dirty="0"/>
              <a:t>:</a:t>
            </a:r>
            <a:endParaRPr lang="en-US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/>
              <a:t>De leerlingen hebben in totaal vier gesprekken met hun coach. De gesprekken duren ongeveer 30-45 minuten. 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/>
              <a:t>De gesprekken vinden plaats op school. </a:t>
            </a:r>
            <a:endParaRPr lang="en-US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/>
              <a:t>Vóór de bijeenkomsten maken leerlingen de voorbereidende lessen in de klas. Na het laatste gesprek is er een </a:t>
            </a:r>
            <a:r>
              <a:rPr lang="nl-NL" dirty="0" err="1"/>
              <a:t>reflectieles</a:t>
            </a:r>
            <a:r>
              <a:rPr lang="nl-NL" dirty="0"/>
              <a:t>.</a:t>
            </a:r>
            <a:endParaRPr lang="en-US" dirty="0"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/>
              <a:t>Les 1: Kennismaken</a:t>
            </a:r>
            <a:endParaRPr lang="en-US"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/>
              <a:t>Les 2: Wat past bij mij?</a:t>
            </a:r>
            <a:endParaRPr lang="en-US"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/>
              <a:t>Les 3: Waar wil ik werken?</a:t>
            </a:r>
            <a:endParaRPr lang="nl-NL" dirty="0"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/>
              <a:t>Les 4: Gesprekken oefenen</a:t>
            </a:r>
            <a:endParaRPr lang="nl-NL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/>
              </a:rPr>
              <a:t>Les 5: Terugkijken</a:t>
            </a: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/>
              </a:rPr>
              <a:t>Als docent begeleid je de leerlingen in hun voorbereiding op de gesprekken.</a:t>
            </a:r>
            <a:endParaRPr lang="en-US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 </a:t>
            </a:r>
            <a:r>
              <a:rPr lang="en-US" dirty="0" err="1">
                <a:latin typeface="Arial"/>
                <a:cs typeface="Arial"/>
              </a:rPr>
              <a:t>derde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3: </a:t>
            </a:r>
            <a:r>
              <a:rPr lang="en-US" dirty="0" err="1">
                <a:latin typeface="Arial"/>
                <a:cs typeface="Arial"/>
              </a:rPr>
              <a:t>Waar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wil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werken</a:t>
            </a:r>
            <a:r>
              <a:rPr lang="en-US" dirty="0">
                <a:latin typeface="Arial"/>
                <a:cs typeface="Arial"/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wat een sector is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welk werk bij verschillende sectoren past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je welke sector ze leuk vinden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6628" y="3078196"/>
            <a:ext cx="6038743" cy="7016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3: </a:t>
            </a:r>
            <a:r>
              <a:rPr lang="en-US" dirty="0" err="1">
                <a:latin typeface="Arial"/>
                <a:cs typeface="Arial"/>
              </a:rPr>
              <a:t>Waar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wil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werken</a:t>
            </a:r>
            <a:r>
              <a:rPr lang="en-US" dirty="0">
                <a:latin typeface="Arial"/>
                <a:cs typeface="Arial"/>
              </a:rPr>
              <a:t>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69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al twee keer met je coach gepraat. </a:t>
            </a:r>
            <a:endParaRPr lang="en-US" sz="1800" dirty="0">
              <a:cs typeface="Arial" panose="020B0604020202020204"/>
            </a:endParaRPr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3: Waar wil ik werken?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80485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Vandaag bereiden jullie je voor op het derde gesprek!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dirty="0">
                <a:ea typeface="+mn-lt"/>
                <a:cs typeface="+mn-lt"/>
              </a:rPr>
              <a:t>Na deze les: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sector is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welk werk bij verschillende sectoren past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welke sector jij leuk vindt </a:t>
            </a:r>
            <a:endParaRPr lang="nl-NL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Jaar xmlns="0bc78f3a-80ff-4f68-8b50-8d4b865c6ffc">2026</Jaar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Digitaal</TermName>
          <TermId xmlns="http://schemas.microsoft.com/office/infopath/2007/PartnerControls">8462f3f2-60fb-4aaf-96a2-3eace8e01878</TermId>
        </TermInfo>
      </Terms>
    </jd609f9a068548b18010843df49f766e>
    <TaxCatchAll xmlns="9115a0db-3d1a-42ed-9cab-1d3c3f339b82">
      <Value>197</Value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E34D11252AB43AB0E6571D8A2515D" ma:contentTypeVersion="14" ma:contentTypeDescription="Een nieuw document maken." ma:contentTypeScope="" ma:versionID="6986f8cba82853ca5daff863fbeb20e4">
  <xsd:schema xmlns:xsd="http://www.w3.org/2001/XMLSchema" xmlns:xs="http://www.w3.org/2001/XMLSchema" xmlns:p="http://schemas.microsoft.com/office/2006/metadata/properties" xmlns:ns2="9115a0db-3d1a-42ed-9cab-1d3c3f339b82" xmlns:ns3="0bc78f3a-80ff-4f68-8b50-8d4b865c6ffc" xmlns:ns4="7a0363a8-fedc-48a8-b6ea-9fecb85756ef" targetNamespace="http://schemas.microsoft.com/office/2006/metadata/properties" ma:root="true" ma:fieldsID="d642ca19f516005ac7c14a13fa1d2a0d" ns2:_="" ns3:_="" ns4:_="">
    <xsd:import namespace="9115a0db-3d1a-42ed-9cab-1d3c3f339b82"/>
    <xsd:import namespace="0bc78f3a-80ff-4f68-8b50-8d4b865c6ffc"/>
    <xsd:import namespace="7a0363a8-fedc-48a8-b6ea-9fecb85756ef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Jaar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Soort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78f3a-80ff-4f68-8b50-8d4b865c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Jaar" ma:index="21" nillable="true" ma:displayName="Jaar" ma:decimals="0" ma:default="2021" ma:format="Dropdown" ma:internalName="Jaar" ma:percentage="FALSE">
      <xsd:simpleType>
        <xsd:restriction base="dms:Number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363a8-fedc-48a8-b6ea-9fecb85756ef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BB040C-E9A1-48F6-B067-C26F9DB96D4E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3364cbc-b937-40b6-8fe9-7c07cc1e486d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4E015EC-2635-4E76-A0B7-82045D4782B1}"/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TotalTime>89</TotalTime>
  <Words>594</Words>
  <Application>Microsoft Office PowerPoint</Application>
  <PresentationFormat>Widescreen</PresentationFormat>
  <Paragraphs>94</Paragraphs>
  <Slides>13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Kantoorthema</vt:lpstr>
      <vt:lpstr>PowerPoint Presentation</vt:lpstr>
      <vt:lpstr>Inhoud</vt:lpstr>
      <vt:lpstr>Wat is Carrière Coach?</vt:lpstr>
      <vt:lpstr>Wat is Carrière Coach?</vt:lpstr>
      <vt:lpstr>Het  derde gesprek voorbereiden</vt:lpstr>
      <vt:lpstr>Les 3: Waar wil ik werken?</vt:lpstr>
      <vt:lpstr>Les 3: Waar wil ik werken? </vt:lpstr>
      <vt:lpstr>Introductie</vt:lpstr>
      <vt:lpstr>Les 3: Waar wil ik werken?</vt:lpstr>
      <vt:lpstr>Les 3: Waar wil ik werken?</vt:lpstr>
      <vt:lpstr>Afronding: gesprek met de klas</vt:lpstr>
      <vt:lpstr>Praktische zaken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lastModifiedBy>Bibi Polle</cp:lastModifiedBy>
  <cp:revision>699</cp:revision>
  <dcterms:created xsi:type="dcterms:W3CDTF">2025-03-09T14:24:03Z</dcterms:created>
  <dcterms:modified xsi:type="dcterms:W3CDTF">2026-04-01T12:21:29Z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0x01010058FE34D11252AB43AB0E6571D8A2515D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>197;#Digitaal|8462f3f2-60fb-4aaf-96a2-3eace8e01878</vt:lpwstr>
  </property>
  <property fmtid="{D5CDD505-2E9C-101B-9397-08002B2CF9AE}" pid="12" name="Kwaliteit_x0020__x002d__x0020_Standaarddocumenten">
    <vt:lpwstr>197;#Digitaal|8462f3f2-60fb-4aaf-96a2-3eace8e01878</vt:lpwstr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