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6"/>
  </p:notesMasterIdLst>
  <p:handoutMasterIdLst>
    <p:handoutMasterId r:id="rId17"/>
  </p:handoutMasterIdLst>
  <p:sldIdLst>
    <p:sldId id="256" r:id="rId5"/>
    <p:sldId id="291" r:id="rId6"/>
    <p:sldId id="297" r:id="rId7"/>
    <p:sldId id="290" r:id="rId8"/>
    <p:sldId id="301" r:id="rId9"/>
    <p:sldId id="296" r:id="rId10"/>
    <p:sldId id="300" r:id="rId11"/>
    <p:sldId id="292" r:id="rId12"/>
    <p:sldId id="294" r:id="rId13"/>
    <p:sldId id="295" r:id="rId14"/>
    <p:sldId id="275"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903414-E8B7-DEFE-BEC0-F98A6DD899F7}" v="2" dt="2026-04-01T12:20:22.702"/>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lla Huikeshoven" userId="S::shuikeshoven@jinc.nl::8bae0ebe-184a-4691-a33e-1f19fe54f8a2" providerId="AD" clId="Web-{4B903414-E8B7-DEFE-BEC0-F98A6DD899F7}"/>
    <pc:docChg chg="modSld">
      <pc:chgData name="Stella Huikeshoven" userId="S::shuikeshoven@jinc.nl::8bae0ebe-184a-4691-a33e-1f19fe54f8a2" providerId="AD" clId="Web-{4B903414-E8B7-DEFE-BEC0-F98A6DD899F7}" dt="2026-04-01T12:20:20.546" v="0" actId="20577"/>
      <pc:docMkLst>
        <pc:docMk/>
      </pc:docMkLst>
      <pc:sldChg chg="modSp">
        <pc:chgData name="Stella Huikeshoven" userId="S::shuikeshoven@jinc.nl::8bae0ebe-184a-4691-a33e-1f19fe54f8a2" providerId="AD" clId="Web-{4B903414-E8B7-DEFE-BEC0-F98A6DD899F7}" dt="2026-04-01T12:20:20.546" v="0" actId="20577"/>
        <pc:sldMkLst>
          <pc:docMk/>
          <pc:sldMk cId="2776142180" sldId="256"/>
        </pc:sldMkLst>
        <pc:spChg chg="mod">
          <ac:chgData name="Stella Huikeshoven" userId="S::shuikeshoven@jinc.nl::8bae0ebe-184a-4691-a33e-1f19fe54f8a2" providerId="AD" clId="Web-{4B903414-E8B7-DEFE-BEC0-F98A6DD899F7}" dt="2026-04-01T12:20:20.546" v="0" actId="20577"/>
          <ac:spMkLst>
            <pc:docMk/>
            <pc:sldMk cId="2776142180" sldId="256"/>
            <ac:spMk id="6" creationId="{B4EAE020-1071-8A4E-938C-BEA96A9228E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7C78F27C-938A-9324-A47F-8CBF372EF86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B03970AA-3533-452E-CFCB-2F4726FF31A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26F3FC9-43B0-48CD-B578-7A091A683052}" type="datetimeFigureOut">
              <a:rPr lang="nl-NL" smtClean="0"/>
              <a:t>1-4-2026</a:t>
            </a:fld>
            <a:endParaRPr lang="nl-NL"/>
          </a:p>
        </p:txBody>
      </p:sp>
      <p:sp>
        <p:nvSpPr>
          <p:cNvPr id="4" name="Tijdelijke aanduiding voor voettekst 3">
            <a:extLst>
              <a:ext uri="{FF2B5EF4-FFF2-40B4-BE49-F238E27FC236}">
                <a16:creationId xmlns:a16="http://schemas.microsoft.com/office/drawing/2014/main" id="{836DE3FF-ACB0-ED23-6F7A-C67909E6F40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6455FDB6-EB1F-CE2E-9F77-172E12719F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27EA0C3-5121-4C77-BEEB-0DDC3839F4FB}" type="slidenum">
              <a:rPr lang="nl-NL" smtClean="0"/>
              <a:t>‹#›</a:t>
            </a:fld>
            <a:endParaRPr lang="nl-NL"/>
          </a:p>
        </p:txBody>
      </p:sp>
    </p:spTree>
    <p:extLst>
      <p:ext uri="{BB962C8B-B14F-4D97-AF65-F5344CB8AC3E}">
        <p14:creationId xmlns:p14="http://schemas.microsoft.com/office/powerpoint/2010/main" val="667145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02531C-9308-7248-8653-115CF9DE2FFD}" type="datetimeFigureOut">
              <a:rPr lang="nl-NL" smtClean="0"/>
              <a:t>1-4-2026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77FE55-C3D1-3348-9810-4DEB1EEF07AD}" type="slidenum">
              <a:rPr lang="nl-NL" smtClean="0"/>
              <a:t>‹#›</a:t>
            </a:fld>
            <a:endParaRPr lang="nl-NL"/>
          </a:p>
        </p:txBody>
      </p:sp>
    </p:spTree>
    <p:extLst>
      <p:ext uri="{BB962C8B-B14F-4D97-AF65-F5344CB8AC3E}">
        <p14:creationId xmlns:p14="http://schemas.microsoft.com/office/powerpoint/2010/main" val="281936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F77FE55-C3D1-3348-9810-4DEB1EEF07AD}" type="slidenum">
              <a:rPr lang="nl-NL" smtClean="0"/>
              <a:t>1</a:t>
            </a:fld>
            <a:endParaRPr lang="nl-NL"/>
          </a:p>
        </p:txBody>
      </p:sp>
    </p:spTree>
    <p:extLst>
      <p:ext uri="{BB962C8B-B14F-4D97-AF65-F5344CB8AC3E}">
        <p14:creationId xmlns:p14="http://schemas.microsoft.com/office/powerpoint/2010/main" val="35474126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video" Target="https://www.youtube.com/embed/Nbl30NsDBoM?feature=oembed" TargetMode="Externa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oorpagina">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862CFB19-19D8-F349-855E-6EFEB7EB774B}"/>
              </a:ext>
            </a:extLst>
          </p:cNvPr>
          <p:cNvSpPr/>
          <p:nvPr userDrawn="1"/>
        </p:nvSpPr>
        <p:spPr>
          <a:xfrm>
            <a:off x="1924836" y="459602"/>
            <a:ext cx="9702693" cy="5209661"/>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29E"/>
          </a:solidFill>
        </p:spPr>
        <p:txBody>
          <a:bodyPr wrap="square" lIns="0" tIns="0" rIns="0" bIns="0" rtlCol="0"/>
          <a:lstStyle/>
          <a:p>
            <a:endParaRPr/>
          </a:p>
        </p:txBody>
      </p:sp>
      <p:sp>
        <p:nvSpPr>
          <p:cNvPr id="8" name="object 2">
            <a:extLst>
              <a:ext uri="{FF2B5EF4-FFF2-40B4-BE49-F238E27FC236}">
                <a16:creationId xmlns:a16="http://schemas.microsoft.com/office/drawing/2014/main" id="{F556888C-172E-564E-B10E-F948B6D0C904}"/>
              </a:ext>
            </a:extLst>
          </p:cNvPr>
          <p:cNvSpPr/>
          <p:nvPr userDrawn="1"/>
        </p:nvSpPr>
        <p:spPr>
          <a:xfrm>
            <a:off x="327634" y="5666389"/>
            <a:ext cx="1610219" cy="581333"/>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9" name="object 3">
            <a:extLst>
              <a:ext uri="{FF2B5EF4-FFF2-40B4-BE49-F238E27FC236}">
                <a16:creationId xmlns:a16="http://schemas.microsoft.com/office/drawing/2014/main" id="{BC90273C-D7D1-914A-ADEC-593BB467612C}"/>
              </a:ext>
            </a:extLst>
          </p:cNvPr>
          <p:cNvSpPr/>
          <p:nvPr userDrawn="1"/>
        </p:nvSpPr>
        <p:spPr>
          <a:xfrm>
            <a:off x="417710" y="5737933"/>
            <a:ext cx="861509" cy="432000"/>
          </a:xfrm>
          <a:prstGeom prst="rect">
            <a:avLst/>
          </a:prstGeom>
          <a:blipFill>
            <a:blip r:embed="rId2" cstate="print"/>
            <a:stretch>
              <a:fillRect/>
            </a:stretch>
          </a:blipFill>
        </p:spPr>
        <p:txBody>
          <a:bodyPr wrap="square" lIns="0" tIns="0" rIns="0" bIns="0" rtlCol="0"/>
          <a:lstStyle/>
          <a:p>
            <a:endParaRPr/>
          </a:p>
        </p:txBody>
      </p:sp>
      <p:sp>
        <p:nvSpPr>
          <p:cNvPr id="10" name="object 5">
            <a:extLst>
              <a:ext uri="{FF2B5EF4-FFF2-40B4-BE49-F238E27FC236}">
                <a16:creationId xmlns:a16="http://schemas.microsoft.com/office/drawing/2014/main" id="{BB6821BC-329B-3A43-84EA-6CD0CEE91E0D}"/>
              </a:ext>
            </a:extLst>
          </p:cNvPr>
          <p:cNvSpPr/>
          <p:nvPr userDrawn="1"/>
        </p:nvSpPr>
        <p:spPr>
          <a:xfrm>
            <a:off x="0" y="459603"/>
            <a:ext cx="1924836" cy="521253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76B82A"/>
          </a:solidFill>
        </p:spPr>
        <p:txBody>
          <a:bodyPr wrap="square" lIns="0" tIns="0" rIns="0" bIns="0" rtlCol="0"/>
          <a:lstStyle/>
          <a:p>
            <a:endParaRPr/>
          </a:p>
        </p:txBody>
      </p:sp>
      <p:sp>
        <p:nvSpPr>
          <p:cNvPr id="11" name="object 7">
            <a:extLst>
              <a:ext uri="{FF2B5EF4-FFF2-40B4-BE49-F238E27FC236}">
                <a16:creationId xmlns:a16="http://schemas.microsoft.com/office/drawing/2014/main" id="{7B903AEE-F747-B041-9767-62213A70CA76}"/>
              </a:ext>
            </a:extLst>
          </p:cNvPr>
          <p:cNvSpPr/>
          <p:nvPr userDrawn="1"/>
        </p:nvSpPr>
        <p:spPr>
          <a:xfrm>
            <a:off x="318956" y="4056170"/>
            <a:ext cx="1610219" cy="1610219"/>
          </a:xfrm>
          <a:custGeom>
            <a:avLst/>
            <a:gdLst/>
            <a:ahLst/>
            <a:cxnLst/>
            <a:rect l="l" t="t" r="r" b="b"/>
            <a:pathLst>
              <a:path w="2124075" h="2124075">
                <a:moveTo>
                  <a:pt x="2123998" y="0"/>
                </a:moveTo>
                <a:lnTo>
                  <a:pt x="0" y="2123998"/>
                </a:lnTo>
                <a:lnTo>
                  <a:pt x="2123998" y="2123998"/>
                </a:lnTo>
                <a:lnTo>
                  <a:pt x="2123998" y="0"/>
                </a:lnTo>
                <a:close/>
              </a:path>
            </a:pathLst>
          </a:custGeom>
          <a:solidFill>
            <a:srgbClr val="0065A8"/>
          </a:solidFill>
        </p:spPr>
        <p:txBody>
          <a:bodyPr wrap="square" lIns="0" tIns="0" rIns="0" bIns="0" rtlCol="0"/>
          <a:lstStyle/>
          <a:p>
            <a:endParaRPr/>
          </a:p>
        </p:txBody>
      </p:sp>
      <p:sp>
        <p:nvSpPr>
          <p:cNvPr id="12" name="object 9">
            <a:extLst>
              <a:ext uri="{FF2B5EF4-FFF2-40B4-BE49-F238E27FC236}">
                <a16:creationId xmlns:a16="http://schemas.microsoft.com/office/drawing/2014/main" id="{84FD9A8D-7D1E-994E-ADA0-2BB1BFC03B02}"/>
              </a:ext>
            </a:extLst>
          </p:cNvPr>
          <p:cNvSpPr/>
          <p:nvPr userDrawn="1"/>
        </p:nvSpPr>
        <p:spPr>
          <a:xfrm>
            <a:off x="327634" y="4056170"/>
            <a:ext cx="1610219" cy="1610219"/>
          </a:xfrm>
          <a:custGeom>
            <a:avLst/>
            <a:gdLst/>
            <a:ahLst/>
            <a:cxnLst/>
            <a:rect l="l" t="t" r="r" b="b"/>
            <a:pathLst>
              <a:path w="2124075" h="2124075">
                <a:moveTo>
                  <a:pt x="2123998" y="0"/>
                </a:moveTo>
                <a:lnTo>
                  <a:pt x="0" y="0"/>
                </a:lnTo>
                <a:lnTo>
                  <a:pt x="0" y="2123998"/>
                </a:lnTo>
                <a:lnTo>
                  <a:pt x="2123998" y="0"/>
                </a:lnTo>
                <a:close/>
              </a:path>
            </a:pathLst>
          </a:custGeom>
          <a:solidFill>
            <a:srgbClr val="482683"/>
          </a:solidFill>
        </p:spPr>
        <p:txBody>
          <a:bodyPr wrap="square" lIns="0" tIns="0" rIns="0" bIns="0" rtlCol="0"/>
          <a:lstStyle/>
          <a:p>
            <a:endParaRPr/>
          </a:p>
        </p:txBody>
      </p:sp>
      <p:sp>
        <p:nvSpPr>
          <p:cNvPr id="13" name="object 6">
            <a:extLst>
              <a:ext uri="{FF2B5EF4-FFF2-40B4-BE49-F238E27FC236}">
                <a16:creationId xmlns:a16="http://schemas.microsoft.com/office/drawing/2014/main" id="{A4B17923-8B15-0C4F-A96F-630B36D72B68}"/>
              </a:ext>
            </a:extLst>
          </p:cNvPr>
          <p:cNvSpPr/>
          <p:nvPr userDrawn="1"/>
        </p:nvSpPr>
        <p:spPr>
          <a:xfrm>
            <a:off x="9462408" y="438997"/>
            <a:ext cx="2179409" cy="2179409"/>
          </a:xfrm>
          <a:custGeom>
            <a:avLst/>
            <a:gdLst/>
            <a:ahLst/>
            <a:cxnLst/>
            <a:rect l="l" t="t" r="r" b="b"/>
            <a:pathLst>
              <a:path w="2263775" h="2263775">
                <a:moveTo>
                  <a:pt x="2263317" y="0"/>
                </a:moveTo>
                <a:lnTo>
                  <a:pt x="0" y="0"/>
                </a:lnTo>
                <a:lnTo>
                  <a:pt x="2263317" y="2263317"/>
                </a:lnTo>
                <a:lnTo>
                  <a:pt x="2263317" y="0"/>
                </a:lnTo>
                <a:close/>
              </a:path>
            </a:pathLst>
          </a:custGeom>
          <a:solidFill>
            <a:srgbClr val="FFFFFF"/>
          </a:solidFill>
        </p:spPr>
        <p:txBody>
          <a:bodyPr wrap="square" lIns="0" tIns="0" rIns="0" bIns="0" rtlCol="0"/>
          <a:lstStyle/>
          <a:p>
            <a:endParaRPr/>
          </a:p>
        </p:txBody>
      </p:sp>
      <p:sp>
        <p:nvSpPr>
          <p:cNvPr id="14" name="Tijdelijke aanduiding voor tekst 17">
            <a:extLst>
              <a:ext uri="{FF2B5EF4-FFF2-40B4-BE49-F238E27FC236}">
                <a16:creationId xmlns:a16="http://schemas.microsoft.com/office/drawing/2014/main" id="{B6F76C61-40D1-C04B-A81D-4CB21CDC7815}"/>
              </a:ext>
            </a:extLst>
          </p:cNvPr>
          <p:cNvSpPr>
            <a:spLocks noGrp="1"/>
          </p:cNvSpPr>
          <p:nvPr>
            <p:ph type="body" sz="quarter" idx="10" hasCustomPrompt="1"/>
          </p:nvPr>
        </p:nvSpPr>
        <p:spPr>
          <a:xfrm>
            <a:off x="8328991" y="5934278"/>
            <a:ext cx="3284683" cy="406883"/>
          </a:xfrm>
        </p:spPr>
        <p:txBody>
          <a:bodyPr>
            <a:noAutofit/>
          </a:bodyPr>
          <a:lstStyle>
            <a:lvl1pPr marL="0" indent="0" algn="r">
              <a:buNone/>
              <a:defRPr sz="1400">
                <a:solidFill>
                  <a:schemeClr val="tx1"/>
                </a:solidFill>
              </a:defRPr>
            </a:lvl1pPr>
          </a:lstStyle>
          <a:p>
            <a:pPr lvl="0"/>
            <a:r>
              <a:rPr lang="nl-NL"/>
              <a:t>Naam en datum</a:t>
            </a:r>
          </a:p>
        </p:txBody>
      </p:sp>
      <p:sp>
        <p:nvSpPr>
          <p:cNvPr id="3" name="Tijdelijke aanduiding voor tekst 2">
            <a:extLst>
              <a:ext uri="{FF2B5EF4-FFF2-40B4-BE49-F238E27FC236}">
                <a16:creationId xmlns:a16="http://schemas.microsoft.com/office/drawing/2014/main" id="{F049945A-DC63-224E-935D-C21D90149AC1}"/>
              </a:ext>
            </a:extLst>
          </p:cNvPr>
          <p:cNvSpPr>
            <a:spLocks noGrp="1"/>
          </p:cNvSpPr>
          <p:nvPr>
            <p:ph type="body" sz="quarter" idx="11" hasCustomPrompt="1"/>
          </p:nvPr>
        </p:nvSpPr>
        <p:spPr>
          <a:xfrm>
            <a:off x="2490108" y="2160587"/>
            <a:ext cx="6972300" cy="1268413"/>
          </a:xfrm>
        </p:spPr>
        <p:txBody>
          <a:bodyPr>
            <a:normAutofit/>
          </a:bodyPr>
          <a:lstStyle>
            <a:lvl1pPr marL="0" indent="0">
              <a:buNone/>
              <a:defRPr sz="2800">
                <a:solidFill>
                  <a:schemeClr val="bg1"/>
                </a:solidFill>
              </a:defRPr>
            </a:lvl1pPr>
          </a:lstStyle>
          <a:p>
            <a:pPr lvl="0"/>
            <a:r>
              <a:rPr lang="nl-NL"/>
              <a:t>Klik om een ondertitel in te voegen</a:t>
            </a:r>
          </a:p>
        </p:txBody>
      </p:sp>
      <p:sp>
        <p:nvSpPr>
          <p:cNvPr id="17" name="Tijdelijke aanduiding voor titel 1">
            <a:extLst>
              <a:ext uri="{FF2B5EF4-FFF2-40B4-BE49-F238E27FC236}">
                <a16:creationId xmlns:a16="http://schemas.microsoft.com/office/drawing/2014/main" id="{2A6028C4-EAB7-BE43-8823-29C889B50697}"/>
              </a:ext>
            </a:extLst>
          </p:cNvPr>
          <p:cNvSpPr>
            <a:spLocks noGrp="1"/>
          </p:cNvSpPr>
          <p:nvPr>
            <p:ph type="title" hasCustomPrompt="1"/>
          </p:nvPr>
        </p:nvSpPr>
        <p:spPr>
          <a:xfrm>
            <a:off x="2475820" y="735104"/>
            <a:ext cx="6972300" cy="1268413"/>
          </a:xfrm>
          <a:prstGeom prst="rect">
            <a:avLst/>
          </a:prstGeom>
        </p:spPr>
        <p:txBody>
          <a:bodyPr vert="horz" lIns="91440" tIns="45720" rIns="91440" bIns="45720" rtlCol="0" anchor="ctr">
            <a:normAutofit/>
          </a:bodyPr>
          <a:lstStyle>
            <a:lvl1pPr>
              <a:defRPr sz="4000" b="1"/>
            </a:lvl1pPr>
          </a:lstStyle>
          <a:p>
            <a:r>
              <a:rPr lang="nl-NL"/>
              <a:t>Klik om een </a:t>
            </a:r>
            <a:br>
              <a:rPr lang="nl-NL"/>
            </a:br>
            <a:r>
              <a:rPr lang="nl-NL"/>
              <a:t>titel in te voegen</a:t>
            </a:r>
          </a:p>
        </p:txBody>
      </p:sp>
    </p:spTree>
    <p:extLst>
      <p:ext uri="{BB962C8B-B14F-4D97-AF65-F5344CB8AC3E}">
        <p14:creationId xmlns:p14="http://schemas.microsoft.com/office/powerpoint/2010/main" val="2370075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rgbClr val="76B82A"/>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3" name="Tijdelijke aanduiding voor SmartArt 2">
            <a:extLst>
              <a:ext uri="{FF2B5EF4-FFF2-40B4-BE49-F238E27FC236}">
                <a16:creationId xmlns:a16="http://schemas.microsoft.com/office/drawing/2014/main" id="{4F26994B-399E-4F43-8178-7A82D61B8CE1}"/>
              </a:ext>
            </a:extLst>
          </p:cNvPr>
          <p:cNvSpPr>
            <a:spLocks noGrp="1"/>
          </p:cNvSpPr>
          <p:nvPr>
            <p:ph type="dgm" sz="quarter" idx="10" hasCustomPrompt="1"/>
          </p:nvPr>
        </p:nvSpPr>
        <p:spPr>
          <a:xfrm>
            <a:off x="687388" y="1878013"/>
            <a:ext cx="10910887" cy="441325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t>
            </a:r>
            <a:r>
              <a:rPr lang="nl-NL" err="1"/>
              <a:t>SmartArt</a:t>
            </a:r>
            <a:r>
              <a:rPr lang="nl-NL"/>
              <a:t> te creëren (proces, cyclus, enz.)</a:t>
            </a:r>
          </a:p>
          <a:p>
            <a:endParaRPr lang="nl-NL"/>
          </a:p>
        </p:txBody>
      </p:sp>
    </p:spTree>
    <p:extLst>
      <p:ext uri="{BB962C8B-B14F-4D97-AF65-F5344CB8AC3E}">
        <p14:creationId xmlns:p14="http://schemas.microsoft.com/office/powerpoint/2010/main" val="756120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tussenpagina (paars)">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482683"/>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0064A8"/>
          </a:solidFill>
        </p:spPr>
        <p:txBody>
          <a:bodyPr wrap="square" lIns="0" tIns="0" rIns="0" bIns="0" rtlCol="0"/>
          <a:lstStyle/>
          <a:p>
            <a:endParaRPr/>
          </a:p>
        </p:txBody>
      </p:sp>
    </p:spTree>
    <p:extLst>
      <p:ext uri="{BB962C8B-B14F-4D97-AF65-F5344CB8AC3E}">
        <p14:creationId xmlns:p14="http://schemas.microsoft.com/office/powerpoint/2010/main" val="1556373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paars)">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3"/>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2"/>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2235E3AD-E432-9B47-BF2D-A135C263A0A5}"/>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2" name="Tijdelijke aanduiding voor tekst 3">
            <a:extLst>
              <a:ext uri="{FF2B5EF4-FFF2-40B4-BE49-F238E27FC236}">
                <a16:creationId xmlns:a16="http://schemas.microsoft.com/office/drawing/2014/main" id="{1A49C0B7-870D-964E-A096-8D27C31B3B90}"/>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288749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en afbeelding (paars)">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3"/>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2"/>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B36BF0F0-71EE-1240-B35A-2FE78FCCECA8}"/>
              </a:ext>
            </a:extLst>
          </p:cNvPr>
          <p:cNvSpPr>
            <a:spLocks noGrp="1"/>
          </p:cNvSpPr>
          <p:nvPr>
            <p:ph type="body" sz="quarter" idx="11" hasCustomPrompt="1"/>
          </p:nvPr>
        </p:nvSpPr>
        <p:spPr>
          <a:xfrm>
            <a:off x="687387" y="1957564"/>
            <a:ext cx="4590291"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1853606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tussenpagina (diepblauw)">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2"/>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1"/>
          </a:solidFill>
        </p:spPr>
        <p:txBody>
          <a:bodyPr wrap="square" lIns="0" tIns="0" rIns="0" bIns="0" rtlCol="0"/>
          <a:lstStyle/>
          <a:p>
            <a:endParaRPr/>
          </a:p>
        </p:txBody>
      </p:sp>
    </p:spTree>
    <p:extLst>
      <p:ext uri="{BB962C8B-B14F-4D97-AF65-F5344CB8AC3E}">
        <p14:creationId xmlns:p14="http://schemas.microsoft.com/office/powerpoint/2010/main" val="9821473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diepblauw)">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2"/>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1"/>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279FD4FF-E2D8-6641-AF15-E1242F0BEFB4}"/>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2" name="Tijdelijke aanduiding voor tekst 3">
            <a:extLst>
              <a:ext uri="{FF2B5EF4-FFF2-40B4-BE49-F238E27FC236}">
                <a16:creationId xmlns:a16="http://schemas.microsoft.com/office/drawing/2014/main" id="{5D425951-ECB6-7B48-B834-DF949EC3524A}"/>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1688859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en afbeelding (diepblauw)">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1"/>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B3C583DD-8D69-9B47-B900-85EABF4FB57A}"/>
              </a:ext>
            </a:extLst>
          </p:cNvPr>
          <p:cNvSpPr>
            <a:spLocks noGrp="1"/>
          </p:cNvSpPr>
          <p:nvPr>
            <p:ph type="body" sz="quarter" idx="11" hasCustomPrompt="1"/>
          </p:nvPr>
        </p:nvSpPr>
        <p:spPr>
          <a:xfrm>
            <a:off x="687387" y="1957564"/>
            <a:ext cx="4600230"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3818947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9" name="Tijdelijke aanduiding voor media 3">
            <a:extLst>
              <a:ext uri="{FF2B5EF4-FFF2-40B4-BE49-F238E27FC236}">
                <a16:creationId xmlns:a16="http://schemas.microsoft.com/office/drawing/2014/main" id="{45633CB3-B297-CF48-82FF-941936327846}"/>
              </a:ext>
            </a:extLst>
          </p:cNvPr>
          <p:cNvSpPr>
            <a:spLocks noGrp="1"/>
          </p:cNvSpPr>
          <p:nvPr>
            <p:ph type="media" sz="quarter" idx="10" hasCustomPrompt="1"/>
          </p:nvPr>
        </p:nvSpPr>
        <p:spPr>
          <a:xfrm>
            <a:off x="0" y="0"/>
            <a:ext cx="12192000" cy="6858000"/>
          </a:xfrm>
        </p:spPr>
        <p:txBody>
          <a:bodyPr/>
          <a:lstStyle>
            <a:lvl1pPr marL="0" indent="0">
              <a:buNone/>
              <a:defRPr>
                <a:solidFill>
                  <a:schemeClr val="tx1"/>
                </a:solidFill>
              </a:defRPr>
            </a:lvl1pPr>
          </a:lstStyle>
          <a:p>
            <a:r>
              <a:rPr lang="nl-NL"/>
              <a:t>Klik op het pictogram om een video in te voegen. </a:t>
            </a:r>
          </a:p>
          <a:p>
            <a:r>
              <a:rPr lang="nl-NL"/>
              <a:t>Wil je een video van YouTube invoegen? Klik dan in het menu van PowerPoint op invoegen &gt; video &gt; onlinefilm</a:t>
            </a:r>
          </a:p>
        </p:txBody>
      </p:sp>
      <p:sp>
        <p:nvSpPr>
          <p:cNvPr id="11" name="Tijdelijke aanduiding voor tekst 5">
            <a:extLst>
              <a:ext uri="{FF2B5EF4-FFF2-40B4-BE49-F238E27FC236}">
                <a16:creationId xmlns:a16="http://schemas.microsoft.com/office/drawing/2014/main" id="{1BC6FB62-3773-6943-9E21-6B95EEF68F43}"/>
              </a:ext>
            </a:extLst>
          </p:cNvPr>
          <p:cNvSpPr>
            <a:spLocks noGrp="1"/>
          </p:cNvSpPr>
          <p:nvPr>
            <p:ph type="body" sz="quarter" idx="12" hasCustomPrompt="1"/>
          </p:nvPr>
        </p:nvSpPr>
        <p:spPr>
          <a:xfrm>
            <a:off x="8262426" y="6295630"/>
            <a:ext cx="3549650" cy="264886"/>
          </a:xfrm>
        </p:spPr>
        <p:txBody>
          <a:bodyPr>
            <a:normAutofit/>
          </a:bodyPr>
          <a:lstStyle>
            <a:lvl1pPr marL="0" indent="0" algn="r">
              <a:buNone/>
              <a:defRPr sz="1400">
                <a:solidFill>
                  <a:schemeClr val="bg1"/>
                </a:solidFill>
              </a:defRPr>
            </a:lvl1pPr>
          </a:lstStyle>
          <a:p>
            <a:pPr lvl="0"/>
            <a:r>
              <a:rPr lang="nl-NL"/>
              <a:t>Klik om de titel van de video te bewerken</a:t>
            </a:r>
          </a:p>
        </p:txBody>
      </p:sp>
    </p:spTree>
    <p:extLst>
      <p:ext uri="{BB962C8B-B14F-4D97-AF65-F5344CB8AC3E}">
        <p14:creationId xmlns:p14="http://schemas.microsoft.com/office/powerpoint/2010/main" val="2106450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 Dit is JINC">
    <p:spTree>
      <p:nvGrpSpPr>
        <p:cNvPr id="1" name=""/>
        <p:cNvGrpSpPr/>
        <p:nvPr/>
      </p:nvGrpSpPr>
      <p:grpSpPr>
        <a:xfrm>
          <a:off x="0" y="0"/>
          <a:ext cx="0" cy="0"/>
          <a:chOff x="0" y="0"/>
          <a:chExt cx="0" cy="0"/>
        </a:xfrm>
      </p:grpSpPr>
      <p:pic>
        <p:nvPicPr>
          <p:cNvPr id="2" name="Onlinemedia 1" descr="Dit is JINC">
            <a:hlinkClick r:id="" action="ppaction://media"/>
            <a:extLst>
              <a:ext uri="{FF2B5EF4-FFF2-40B4-BE49-F238E27FC236}">
                <a16:creationId xmlns:a16="http://schemas.microsoft.com/office/drawing/2014/main" id="{F4538578-3CB3-D14D-993B-606EC7863DAB}"/>
              </a:ext>
            </a:extLst>
          </p:cNvPr>
          <p:cNvPicPr>
            <a:picLocks noRot="1" noChangeAspect="1"/>
          </p:cNvPicPr>
          <p:nvPr userDrawn="1">
            <a:videoFile r:link="rId1"/>
          </p:nvPr>
        </p:nvPicPr>
        <p:blipFill>
          <a:blip r:embed="rId3"/>
          <a:stretch>
            <a:fillRect/>
          </a:stretch>
        </p:blipFill>
        <p:spPr>
          <a:xfrm>
            <a:off x="0" y="0"/>
            <a:ext cx="12192000" cy="6858000"/>
          </a:xfrm>
          <a:prstGeom prst="rect">
            <a:avLst/>
          </a:prstGeom>
        </p:spPr>
      </p:pic>
      <p:sp>
        <p:nvSpPr>
          <p:cNvPr id="11" name="Tijdelijke aanduiding voor tekst 5">
            <a:extLst>
              <a:ext uri="{FF2B5EF4-FFF2-40B4-BE49-F238E27FC236}">
                <a16:creationId xmlns:a16="http://schemas.microsoft.com/office/drawing/2014/main" id="{B59D8B94-2F20-1D40-9763-116045CBABEA}"/>
              </a:ext>
            </a:extLst>
          </p:cNvPr>
          <p:cNvSpPr>
            <a:spLocks noGrp="1"/>
          </p:cNvSpPr>
          <p:nvPr>
            <p:ph type="body" sz="quarter" idx="12" hasCustomPrompt="1"/>
          </p:nvPr>
        </p:nvSpPr>
        <p:spPr>
          <a:xfrm>
            <a:off x="8212731" y="6325448"/>
            <a:ext cx="3549650" cy="264886"/>
          </a:xfrm>
        </p:spPr>
        <p:txBody>
          <a:bodyPr>
            <a:normAutofit/>
          </a:bodyPr>
          <a:lstStyle>
            <a:lvl1pPr marL="0" indent="0" algn="r">
              <a:buNone/>
              <a:defRPr sz="1400">
                <a:solidFill>
                  <a:schemeClr val="bg1"/>
                </a:solidFill>
              </a:defRPr>
            </a:lvl1pPr>
          </a:lstStyle>
          <a:p>
            <a:pPr lvl="0"/>
            <a:r>
              <a:rPr lang="nl-NL"/>
              <a:t>Dit is JINC</a:t>
            </a:r>
          </a:p>
        </p:txBody>
      </p:sp>
    </p:spTree>
    <p:extLst>
      <p:ext uri="{BB962C8B-B14F-4D97-AF65-F5344CB8AC3E}">
        <p14:creationId xmlns:p14="http://schemas.microsoft.com/office/powerpoint/2010/main" val="4224273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D71DBC53-FD4E-454E-927E-2C183C828C06}"/>
              </a:ext>
            </a:extLst>
          </p:cNvPr>
          <p:cNvSpPr/>
          <p:nvPr userDrawn="1"/>
        </p:nvSpPr>
        <p:spPr>
          <a:xfrm>
            <a:off x="667657" y="580571"/>
            <a:ext cx="11524343"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2" name="Tekstvak 1">
            <a:extLst>
              <a:ext uri="{FF2B5EF4-FFF2-40B4-BE49-F238E27FC236}">
                <a16:creationId xmlns:a16="http://schemas.microsoft.com/office/drawing/2014/main" id="{0A813427-4EDC-404E-B8CB-02669322FB73}"/>
              </a:ext>
            </a:extLst>
          </p:cNvPr>
          <p:cNvSpPr txBox="1"/>
          <p:nvPr userDrawn="1"/>
        </p:nvSpPr>
        <p:spPr>
          <a:xfrm rot="10800000">
            <a:off x="1167035" y="-29030"/>
            <a:ext cx="1968418" cy="2215991"/>
          </a:xfrm>
          <a:prstGeom prst="rect">
            <a:avLst/>
          </a:prstGeom>
          <a:noFill/>
        </p:spPr>
        <p:txBody>
          <a:bodyPr wrap="square" rtlCol="0">
            <a:spAutoFit/>
          </a:bodyPr>
          <a:lstStyle/>
          <a:p>
            <a:pPr algn="r"/>
            <a:r>
              <a:rPr lang="nl-NL" sz="13800" b="1">
                <a:solidFill>
                  <a:srgbClr val="00A39E"/>
                </a:solidFill>
                <a:latin typeface="Arial" panose="020B0604020202020204" pitchFamily="34" charset="0"/>
                <a:cs typeface="Arial" panose="020B0604020202020204" pitchFamily="34" charset="0"/>
              </a:rPr>
              <a:t>‘‘</a:t>
            </a:r>
            <a:endParaRPr lang="nl-NL" sz="9600" b="1">
              <a:solidFill>
                <a:srgbClr val="00A39E"/>
              </a:solidFill>
              <a:latin typeface="Arial" panose="020B0604020202020204" pitchFamily="34" charset="0"/>
              <a:cs typeface="Arial" panose="020B0604020202020204" pitchFamily="34" charset="0"/>
            </a:endParaRPr>
          </a:p>
        </p:txBody>
      </p:sp>
      <p:sp>
        <p:nvSpPr>
          <p:cNvPr id="16" name="Ondertitel 2">
            <a:extLst>
              <a:ext uri="{FF2B5EF4-FFF2-40B4-BE49-F238E27FC236}">
                <a16:creationId xmlns:a16="http://schemas.microsoft.com/office/drawing/2014/main" id="{69658EF6-CA38-9B4E-B9DE-3FBF47FAB620}"/>
              </a:ext>
            </a:extLst>
          </p:cNvPr>
          <p:cNvSpPr>
            <a:spLocks noGrp="1"/>
          </p:cNvSpPr>
          <p:nvPr>
            <p:ph type="subTitle" idx="1" hasCustomPrompt="1"/>
          </p:nvPr>
        </p:nvSpPr>
        <p:spPr>
          <a:xfrm>
            <a:off x="5938690" y="4997550"/>
            <a:ext cx="5658040" cy="576035"/>
          </a:xfrm>
        </p:spPr>
        <p:txBody>
          <a:bodyPr>
            <a:normAutofit/>
          </a:bodyPr>
          <a:lstStyle>
            <a:lvl1pPr marL="0" indent="0" algn="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 Naam geciteerde</a:t>
            </a:r>
          </a:p>
        </p:txBody>
      </p:sp>
      <p:sp>
        <p:nvSpPr>
          <p:cNvPr id="8" name="object 7">
            <a:extLst>
              <a:ext uri="{FF2B5EF4-FFF2-40B4-BE49-F238E27FC236}">
                <a16:creationId xmlns:a16="http://schemas.microsoft.com/office/drawing/2014/main" id="{A4B5133D-E2A7-364A-A115-0703BB04F086}"/>
              </a:ext>
            </a:extLst>
          </p:cNvPr>
          <p:cNvSpPr/>
          <p:nvPr userDrawn="1"/>
        </p:nvSpPr>
        <p:spPr>
          <a:xfrm rot="5400000">
            <a:off x="667104" y="5222997"/>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7" name="Afbeelding 6" descr="Afbeelding met tekening&#10;&#10;Automatisch gegenereerde beschrijving">
            <a:extLst>
              <a:ext uri="{FF2B5EF4-FFF2-40B4-BE49-F238E27FC236}">
                <a16:creationId xmlns:a16="http://schemas.microsoft.com/office/drawing/2014/main" id="{23AF6DC6-A3A1-8844-8F34-835FA8D802D7}"/>
              </a:ext>
            </a:extLst>
          </p:cNvPr>
          <p:cNvPicPr>
            <a:picLocks noChangeAspect="1"/>
          </p:cNvPicPr>
          <p:nvPr userDrawn="1"/>
        </p:nvPicPr>
        <p:blipFill>
          <a:blip r:embed="rId2"/>
          <a:stretch>
            <a:fillRect/>
          </a:stretch>
        </p:blipFill>
        <p:spPr>
          <a:xfrm>
            <a:off x="1175536" y="5731429"/>
            <a:ext cx="1409190" cy="509034"/>
          </a:xfrm>
          <a:prstGeom prst="rect">
            <a:avLst/>
          </a:prstGeom>
        </p:spPr>
      </p:pic>
      <p:sp>
        <p:nvSpPr>
          <p:cNvPr id="4" name="Tijdelijke aanduiding voor tekst 3">
            <a:extLst>
              <a:ext uri="{FF2B5EF4-FFF2-40B4-BE49-F238E27FC236}">
                <a16:creationId xmlns:a16="http://schemas.microsoft.com/office/drawing/2014/main" id="{7FEAE5A2-C5E0-9A42-AE52-C1CAC79AD44E}"/>
              </a:ext>
            </a:extLst>
          </p:cNvPr>
          <p:cNvSpPr>
            <a:spLocks noGrp="1"/>
          </p:cNvSpPr>
          <p:nvPr>
            <p:ph type="body" sz="quarter" idx="10" hasCustomPrompt="1"/>
          </p:nvPr>
        </p:nvSpPr>
        <p:spPr>
          <a:xfrm>
            <a:off x="1247775" y="2054224"/>
            <a:ext cx="10348913" cy="2830291"/>
          </a:xfrm>
        </p:spPr>
        <p:txBody>
          <a:bodyPr>
            <a:normAutofit/>
          </a:bodyPr>
          <a:lstStyle>
            <a:lvl1pPr marL="0" indent="0">
              <a:buNone/>
              <a:defRPr sz="3200">
                <a:solidFill>
                  <a:schemeClr val="bg1"/>
                </a:solidFill>
              </a:defRPr>
            </a:lvl1pPr>
          </a:lstStyle>
          <a:p>
            <a:pPr lvl="0"/>
            <a:r>
              <a:rPr lang="nl-NL"/>
              <a:t>Klik om een quote in te voegen</a:t>
            </a:r>
          </a:p>
        </p:txBody>
      </p:sp>
    </p:spTree>
    <p:extLst>
      <p:ext uri="{BB962C8B-B14F-4D97-AF65-F5344CB8AC3E}">
        <p14:creationId xmlns:p14="http://schemas.microsoft.com/office/powerpoint/2010/main" val="3956550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pagina met foto">
    <p:spTree>
      <p:nvGrpSpPr>
        <p:cNvPr id="1" name=""/>
        <p:cNvGrpSpPr/>
        <p:nvPr/>
      </p:nvGrpSpPr>
      <p:grpSpPr>
        <a:xfrm>
          <a:off x="0" y="0"/>
          <a:ext cx="0" cy="0"/>
          <a:chOff x="0" y="0"/>
          <a:chExt cx="0" cy="0"/>
        </a:xfrm>
      </p:grpSpPr>
      <p:sp>
        <p:nvSpPr>
          <p:cNvPr id="14" name="object 5">
            <a:extLst>
              <a:ext uri="{FF2B5EF4-FFF2-40B4-BE49-F238E27FC236}">
                <a16:creationId xmlns:a16="http://schemas.microsoft.com/office/drawing/2014/main" id="{98C41060-3D3B-DF4A-911C-A571CAE076C8}"/>
              </a:ext>
            </a:extLst>
          </p:cNvPr>
          <p:cNvSpPr/>
          <p:nvPr userDrawn="1"/>
        </p:nvSpPr>
        <p:spPr>
          <a:xfrm>
            <a:off x="0" y="5658310"/>
            <a:ext cx="11759878" cy="1199690"/>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1"/>
          </a:solidFill>
          <a:ln>
            <a:noFill/>
          </a:ln>
        </p:spPr>
        <p:txBody>
          <a:bodyPr wrap="square" lIns="0" tIns="0" rIns="0" bIns="0" rtlCol="0"/>
          <a:lstStyle/>
          <a:p>
            <a:endParaRPr/>
          </a:p>
        </p:txBody>
      </p:sp>
      <p:sp>
        <p:nvSpPr>
          <p:cNvPr id="18" name="object 5">
            <a:extLst>
              <a:ext uri="{FF2B5EF4-FFF2-40B4-BE49-F238E27FC236}">
                <a16:creationId xmlns:a16="http://schemas.microsoft.com/office/drawing/2014/main" id="{D7AB9D0A-B45B-7340-8464-96BCFEA6E2A2}"/>
              </a:ext>
            </a:extLst>
          </p:cNvPr>
          <p:cNvSpPr/>
          <p:nvPr userDrawn="1"/>
        </p:nvSpPr>
        <p:spPr>
          <a:xfrm>
            <a:off x="1" y="439838"/>
            <a:ext cx="1446834" cy="521847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76B82A"/>
          </a:solidFill>
        </p:spPr>
        <p:txBody>
          <a:bodyPr wrap="square" lIns="0" tIns="0" rIns="0" bIns="0" rtlCol="0"/>
          <a:lstStyle/>
          <a:p>
            <a:endParaRPr/>
          </a:p>
        </p:txBody>
      </p:sp>
      <p:sp>
        <p:nvSpPr>
          <p:cNvPr id="17" name="Tijdelijke aanduiding voor afbeelding 2">
            <a:extLst>
              <a:ext uri="{FF2B5EF4-FFF2-40B4-BE49-F238E27FC236}">
                <a16:creationId xmlns:a16="http://schemas.microsoft.com/office/drawing/2014/main" id="{26BF706A-7D17-D54F-9A2F-6CA3084BB079}"/>
              </a:ext>
            </a:extLst>
          </p:cNvPr>
          <p:cNvSpPr>
            <a:spLocks noGrp="1"/>
          </p:cNvSpPr>
          <p:nvPr>
            <p:ph type="pic" sz="quarter" idx="12" hasCustomPrompt="1"/>
          </p:nvPr>
        </p:nvSpPr>
        <p:spPr>
          <a:xfrm>
            <a:off x="1446835" y="439838"/>
            <a:ext cx="10313043" cy="5218472"/>
          </a:xfr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nl-NL"/>
              <a:t>Klik op het pictogram om een afbeelding in te voegen</a:t>
            </a:r>
          </a:p>
        </p:txBody>
      </p:sp>
      <p:sp>
        <p:nvSpPr>
          <p:cNvPr id="22" name="Tijdelijke aanduiding voor tekst 17">
            <a:extLst>
              <a:ext uri="{FF2B5EF4-FFF2-40B4-BE49-F238E27FC236}">
                <a16:creationId xmlns:a16="http://schemas.microsoft.com/office/drawing/2014/main" id="{2499E8B8-2334-254B-BC19-C7527A51B54D}"/>
              </a:ext>
            </a:extLst>
          </p:cNvPr>
          <p:cNvSpPr>
            <a:spLocks noGrp="1"/>
          </p:cNvSpPr>
          <p:nvPr>
            <p:ph type="body" sz="quarter" idx="10" hasCustomPrompt="1"/>
          </p:nvPr>
        </p:nvSpPr>
        <p:spPr>
          <a:xfrm>
            <a:off x="9005104" y="6099758"/>
            <a:ext cx="2542300" cy="316794"/>
          </a:xfrm>
        </p:spPr>
        <p:txBody>
          <a:bodyPr>
            <a:noAutofit/>
          </a:bodyPr>
          <a:lstStyle>
            <a:lvl1pPr marL="0" indent="0" algn="r">
              <a:buNone/>
              <a:defRPr sz="1400">
                <a:solidFill>
                  <a:schemeClr val="bg1"/>
                </a:solidFill>
              </a:defRPr>
            </a:lvl1pPr>
          </a:lstStyle>
          <a:p>
            <a:pPr lvl="0"/>
            <a:r>
              <a:rPr lang="nl-NL"/>
              <a:t>Naam en datum</a:t>
            </a:r>
          </a:p>
        </p:txBody>
      </p:sp>
      <p:sp>
        <p:nvSpPr>
          <p:cNvPr id="28" name="Tijdelijke aanduiding voor tekst 3">
            <a:extLst>
              <a:ext uri="{FF2B5EF4-FFF2-40B4-BE49-F238E27FC236}">
                <a16:creationId xmlns:a16="http://schemas.microsoft.com/office/drawing/2014/main" id="{BE025523-4BEF-5E41-836F-71714C1C85E2}"/>
              </a:ext>
            </a:extLst>
          </p:cNvPr>
          <p:cNvSpPr>
            <a:spLocks noGrp="1"/>
          </p:cNvSpPr>
          <p:nvPr>
            <p:ph type="body" sz="quarter" idx="13" hasCustomPrompt="1"/>
          </p:nvPr>
        </p:nvSpPr>
        <p:spPr>
          <a:xfrm>
            <a:off x="1446835" y="5952690"/>
            <a:ext cx="7271422" cy="610930"/>
          </a:xfrm>
        </p:spPr>
        <p:txBody>
          <a:bodyPr>
            <a:normAutofit/>
          </a:bodyPr>
          <a:lstStyle>
            <a:lvl1pPr marL="0" indent="0">
              <a:buNone/>
              <a:defRPr sz="4000">
                <a:solidFill>
                  <a:schemeClr val="bg1"/>
                </a:solidFill>
              </a:defRPr>
            </a:lvl1pPr>
          </a:lstStyle>
          <a:p>
            <a:pPr lvl="0"/>
            <a:r>
              <a:rPr lang="nl-NL"/>
              <a:t>Klik om een titel in te voegen</a:t>
            </a:r>
          </a:p>
        </p:txBody>
      </p:sp>
      <p:sp>
        <p:nvSpPr>
          <p:cNvPr id="11" name="object 2">
            <a:extLst>
              <a:ext uri="{FF2B5EF4-FFF2-40B4-BE49-F238E27FC236}">
                <a16:creationId xmlns:a16="http://schemas.microsoft.com/office/drawing/2014/main" id="{DA6DBE8C-4FAF-5A48-9F5C-5D9878439ECA}"/>
              </a:ext>
            </a:extLst>
          </p:cNvPr>
          <p:cNvSpPr/>
          <p:nvPr userDrawn="1"/>
        </p:nvSpPr>
        <p:spPr>
          <a:xfrm>
            <a:off x="0" y="5658310"/>
            <a:ext cx="1446835" cy="522347"/>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2" name="object 3">
            <a:extLst>
              <a:ext uri="{FF2B5EF4-FFF2-40B4-BE49-F238E27FC236}">
                <a16:creationId xmlns:a16="http://schemas.microsoft.com/office/drawing/2014/main" id="{0E6C3F5C-29F9-F04A-AA3C-565D2E141C9E}"/>
              </a:ext>
            </a:extLst>
          </p:cNvPr>
          <p:cNvSpPr/>
          <p:nvPr userDrawn="1"/>
        </p:nvSpPr>
        <p:spPr>
          <a:xfrm>
            <a:off x="90077" y="5729854"/>
            <a:ext cx="774094" cy="387758"/>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0667231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met afbeeldin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9CB9AA26-2F60-F646-9650-D7D75A34B593}"/>
              </a:ext>
            </a:extLst>
          </p:cNvPr>
          <p:cNvSpPr>
            <a:spLocks noGrp="1"/>
          </p:cNvSpPr>
          <p:nvPr>
            <p:ph type="pic" sz="quarter" idx="10" hasCustomPrompt="1"/>
          </p:nvPr>
        </p:nvSpPr>
        <p:spPr>
          <a:xfrm>
            <a:off x="667657" y="580569"/>
            <a:ext cx="3309031" cy="5659894"/>
          </a:xfrm>
        </p:spPr>
        <p:txBody>
          <a:bodyPr/>
          <a:lstStyle>
            <a:lvl1pPr marL="0" indent="0">
              <a:buNone/>
              <a:defRPr>
                <a:solidFill>
                  <a:schemeClr val="tx1"/>
                </a:solidFill>
              </a:defRPr>
            </a:lvl1pPr>
          </a:lstStyle>
          <a:p>
            <a:r>
              <a:rPr lang="nl-NL"/>
              <a:t>Klik op het pictogram om een afbeelding in te toevoegen</a:t>
            </a:r>
          </a:p>
        </p:txBody>
      </p:sp>
      <p:sp>
        <p:nvSpPr>
          <p:cNvPr id="12" name="object 4">
            <a:extLst>
              <a:ext uri="{FF2B5EF4-FFF2-40B4-BE49-F238E27FC236}">
                <a16:creationId xmlns:a16="http://schemas.microsoft.com/office/drawing/2014/main" id="{D71DBC53-FD4E-454E-927E-2C183C828C06}"/>
              </a:ext>
            </a:extLst>
          </p:cNvPr>
          <p:cNvSpPr/>
          <p:nvPr userDrawn="1"/>
        </p:nvSpPr>
        <p:spPr>
          <a:xfrm>
            <a:off x="3976914" y="580571"/>
            <a:ext cx="8215086"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2" name="Tekstvak 1">
            <a:extLst>
              <a:ext uri="{FF2B5EF4-FFF2-40B4-BE49-F238E27FC236}">
                <a16:creationId xmlns:a16="http://schemas.microsoft.com/office/drawing/2014/main" id="{0A813427-4EDC-404E-B8CB-02669322FB73}"/>
              </a:ext>
            </a:extLst>
          </p:cNvPr>
          <p:cNvSpPr txBox="1"/>
          <p:nvPr userDrawn="1"/>
        </p:nvSpPr>
        <p:spPr>
          <a:xfrm rot="10800000">
            <a:off x="4258578" y="-157103"/>
            <a:ext cx="1968418" cy="2215991"/>
          </a:xfrm>
          <a:prstGeom prst="rect">
            <a:avLst/>
          </a:prstGeom>
          <a:noFill/>
        </p:spPr>
        <p:txBody>
          <a:bodyPr wrap="square" rtlCol="0">
            <a:spAutoFit/>
          </a:bodyPr>
          <a:lstStyle/>
          <a:p>
            <a:pPr algn="r"/>
            <a:r>
              <a:rPr lang="nl-NL" sz="13800" b="1">
                <a:solidFill>
                  <a:srgbClr val="00A39E"/>
                </a:solidFill>
                <a:latin typeface="Arial" panose="020B0604020202020204" pitchFamily="34" charset="0"/>
                <a:cs typeface="Arial" panose="020B0604020202020204" pitchFamily="34" charset="0"/>
              </a:rPr>
              <a:t>‘‘</a:t>
            </a:r>
            <a:endParaRPr lang="nl-NL" sz="9600" b="1">
              <a:solidFill>
                <a:srgbClr val="00A39E"/>
              </a:solidFill>
              <a:latin typeface="Arial" panose="020B0604020202020204" pitchFamily="34" charset="0"/>
              <a:cs typeface="Arial" panose="020B0604020202020204" pitchFamily="34" charset="0"/>
            </a:endParaRPr>
          </a:p>
        </p:txBody>
      </p:sp>
      <p:sp>
        <p:nvSpPr>
          <p:cNvPr id="16" name="Ondertitel 2">
            <a:extLst>
              <a:ext uri="{FF2B5EF4-FFF2-40B4-BE49-F238E27FC236}">
                <a16:creationId xmlns:a16="http://schemas.microsoft.com/office/drawing/2014/main" id="{69658EF6-CA38-9B4E-B9DE-3FBF47FAB620}"/>
              </a:ext>
            </a:extLst>
          </p:cNvPr>
          <p:cNvSpPr>
            <a:spLocks noGrp="1"/>
          </p:cNvSpPr>
          <p:nvPr>
            <p:ph type="subTitle" idx="1" hasCustomPrompt="1"/>
          </p:nvPr>
        </p:nvSpPr>
        <p:spPr>
          <a:xfrm>
            <a:off x="4432736" y="5016054"/>
            <a:ext cx="5658040" cy="57603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 Naam geciteerde</a:t>
            </a:r>
          </a:p>
        </p:txBody>
      </p:sp>
      <p:pic>
        <p:nvPicPr>
          <p:cNvPr id="8" name="Afbeelding 7" descr="Afbeelding met tekening&#10;&#10;Automatisch gegenereerde beschrijving">
            <a:extLst>
              <a:ext uri="{FF2B5EF4-FFF2-40B4-BE49-F238E27FC236}">
                <a16:creationId xmlns:a16="http://schemas.microsoft.com/office/drawing/2014/main" id="{2A6D2E71-6BDF-9C4E-9C2A-21CEC7D8C0C6}"/>
              </a:ext>
            </a:extLst>
          </p:cNvPr>
          <p:cNvPicPr>
            <a:picLocks noChangeAspect="1"/>
          </p:cNvPicPr>
          <p:nvPr userDrawn="1"/>
        </p:nvPicPr>
        <p:blipFill>
          <a:blip r:embed="rId2"/>
          <a:stretch>
            <a:fillRect/>
          </a:stretch>
        </p:blipFill>
        <p:spPr>
          <a:xfrm>
            <a:off x="10800354" y="5737766"/>
            <a:ext cx="1391646" cy="502697"/>
          </a:xfrm>
          <a:prstGeom prst="rect">
            <a:avLst/>
          </a:prstGeom>
        </p:spPr>
      </p:pic>
      <p:sp>
        <p:nvSpPr>
          <p:cNvPr id="5" name="Tijdelijke aanduiding voor tekst 4">
            <a:extLst>
              <a:ext uri="{FF2B5EF4-FFF2-40B4-BE49-F238E27FC236}">
                <a16:creationId xmlns:a16="http://schemas.microsoft.com/office/drawing/2014/main" id="{2B2B2A90-33C3-0E4C-9A69-5AB6AED8D2F2}"/>
              </a:ext>
            </a:extLst>
          </p:cNvPr>
          <p:cNvSpPr>
            <a:spLocks noGrp="1"/>
          </p:cNvSpPr>
          <p:nvPr>
            <p:ph type="body" sz="quarter" idx="11" hasCustomPrompt="1"/>
          </p:nvPr>
        </p:nvSpPr>
        <p:spPr>
          <a:xfrm>
            <a:off x="4432736" y="1867504"/>
            <a:ext cx="7188200" cy="3017011"/>
          </a:xfrm>
        </p:spPr>
        <p:txBody>
          <a:bodyPr>
            <a:normAutofit/>
          </a:bodyPr>
          <a:lstStyle>
            <a:lvl1pPr marL="0" indent="0">
              <a:buNone/>
              <a:defRPr sz="3200">
                <a:solidFill>
                  <a:schemeClr val="bg1"/>
                </a:solidFill>
              </a:defRPr>
            </a:lvl1pPr>
          </a:lstStyle>
          <a:p>
            <a:pPr lvl="0"/>
            <a:r>
              <a:rPr lang="nl-NL"/>
              <a:t>Klik om een quote in te voegen</a:t>
            </a:r>
          </a:p>
        </p:txBody>
      </p:sp>
    </p:spTree>
    <p:extLst>
      <p:ext uri="{BB962C8B-B14F-4D97-AF65-F5344CB8AC3E}">
        <p14:creationId xmlns:p14="http://schemas.microsoft.com/office/powerpoint/2010/main" val="4207174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ijfers">
    <p:spTree>
      <p:nvGrpSpPr>
        <p:cNvPr id="1" name=""/>
        <p:cNvGrpSpPr/>
        <p:nvPr/>
      </p:nvGrpSpPr>
      <p:grpSpPr>
        <a:xfrm>
          <a:off x="0" y="0"/>
          <a:ext cx="0" cy="0"/>
          <a:chOff x="0" y="0"/>
          <a:chExt cx="0" cy="0"/>
        </a:xfrm>
      </p:grpSpPr>
      <p:sp>
        <p:nvSpPr>
          <p:cNvPr id="20" name="object 4">
            <a:extLst>
              <a:ext uri="{FF2B5EF4-FFF2-40B4-BE49-F238E27FC236}">
                <a16:creationId xmlns:a16="http://schemas.microsoft.com/office/drawing/2014/main" id="{5A5C6DAB-56B0-8E4F-A8D2-CD1E1B40AF91}"/>
              </a:ext>
            </a:extLst>
          </p:cNvPr>
          <p:cNvSpPr/>
          <p:nvPr userDrawn="1"/>
        </p:nvSpPr>
        <p:spPr>
          <a:xfrm>
            <a:off x="667657" y="580571"/>
            <a:ext cx="11524343"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7" name="Ondertitel 2">
            <a:extLst>
              <a:ext uri="{FF2B5EF4-FFF2-40B4-BE49-F238E27FC236}">
                <a16:creationId xmlns:a16="http://schemas.microsoft.com/office/drawing/2014/main" id="{488B956A-8E0A-B84E-948B-25EE0CC7D72D}"/>
              </a:ext>
            </a:extLst>
          </p:cNvPr>
          <p:cNvSpPr>
            <a:spLocks noGrp="1"/>
          </p:cNvSpPr>
          <p:nvPr>
            <p:ph type="subTitle" idx="1" hasCustomPrompt="1"/>
          </p:nvPr>
        </p:nvSpPr>
        <p:spPr>
          <a:xfrm>
            <a:off x="2097458" y="1966919"/>
            <a:ext cx="3871105" cy="386474"/>
          </a:xfrm>
        </p:spPr>
        <p:txBody>
          <a:bodyPr>
            <a:no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hier om je tekst te schrijven</a:t>
            </a:r>
          </a:p>
        </p:txBody>
      </p:sp>
      <p:sp>
        <p:nvSpPr>
          <p:cNvPr id="3" name="Tijdelijke aanduiding voor tekst 2">
            <a:extLst>
              <a:ext uri="{FF2B5EF4-FFF2-40B4-BE49-F238E27FC236}">
                <a16:creationId xmlns:a16="http://schemas.microsoft.com/office/drawing/2014/main" id="{9202A882-C496-5547-894B-BEE7E890BCB0}"/>
              </a:ext>
            </a:extLst>
          </p:cNvPr>
          <p:cNvSpPr>
            <a:spLocks noGrp="1"/>
          </p:cNvSpPr>
          <p:nvPr>
            <p:ph type="body" sz="quarter" idx="10" hasCustomPrompt="1"/>
          </p:nvPr>
        </p:nvSpPr>
        <p:spPr>
          <a:xfrm>
            <a:off x="3145096" y="5725466"/>
            <a:ext cx="6569463" cy="350837"/>
          </a:xfrm>
        </p:spPr>
        <p:txBody>
          <a:bodyPr>
            <a:noAutofit/>
          </a:bodyPr>
          <a:lstStyle>
            <a:lvl1pPr marL="0" indent="0" algn="ctr">
              <a:buNone/>
              <a:defRPr sz="1600">
                <a:solidFill>
                  <a:schemeClr val="bg1"/>
                </a:solidFill>
              </a:defRPr>
            </a:lvl1pPr>
          </a:lstStyle>
          <a:p>
            <a:pPr lvl="0"/>
            <a:r>
              <a:rPr lang="nl-NL"/>
              <a:t>Waar gaan deze cijfers over? Bijvoorbeeld: ‘aantallen JINC 2019’</a:t>
            </a:r>
          </a:p>
        </p:txBody>
      </p:sp>
      <p:sp>
        <p:nvSpPr>
          <p:cNvPr id="21" name="Tijdelijke aanduiding voor tekst 20">
            <a:extLst>
              <a:ext uri="{FF2B5EF4-FFF2-40B4-BE49-F238E27FC236}">
                <a16:creationId xmlns:a16="http://schemas.microsoft.com/office/drawing/2014/main" id="{996BB698-9646-1B4B-8AC3-9FC95FCB4C18}"/>
              </a:ext>
            </a:extLst>
          </p:cNvPr>
          <p:cNvSpPr>
            <a:spLocks noGrp="1"/>
          </p:cNvSpPr>
          <p:nvPr>
            <p:ph type="body" sz="quarter" idx="11" hasCustomPrompt="1"/>
          </p:nvPr>
        </p:nvSpPr>
        <p:spPr>
          <a:xfrm>
            <a:off x="2097460" y="1281611"/>
            <a:ext cx="3871106" cy="669346"/>
          </a:xfrm>
        </p:spPr>
        <p:txBody>
          <a:bodyPr>
            <a:noAutofit/>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22" name="Tijdelijke aanduiding voor tekst 20">
            <a:extLst>
              <a:ext uri="{FF2B5EF4-FFF2-40B4-BE49-F238E27FC236}">
                <a16:creationId xmlns:a16="http://schemas.microsoft.com/office/drawing/2014/main" id="{919DEDDB-870E-1F4D-B7A9-00DFCADE52F5}"/>
              </a:ext>
            </a:extLst>
          </p:cNvPr>
          <p:cNvSpPr>
            <a:spLocks noGrp="1"/>
          </p:cNvSpPr>
          <p:nvPr>
            <p:ph type="body" sz="quarter" idx="12" hasCustomPrompt="1"/>
          </p:nvPr>
        </p:nvSpPr>
        <p:spPr>
          <a:xfrm>
            <a:off x="2097458" y="2356478"/>
            <a:ext cx="3871105" cy="806953"/>
          </a:xfrm>
        </p:spPr>
        <p:txBody>
          <a:bodyPr/>
          <a:lstStyle>
            <a:lvl1pPr marL="0" indent="0" algn="ctr">
              <a:buNone/>
              <a:defRPr>
                <a:solidFill>
                  <a:schemeClr val="bg1"/>
                </a:solidFill>
              </a:defRPr>
            </a:lvl1pPr>
          </a:lstStyle>
          <a:p>
            <a:pPr lvl="0"/>
            <a:r>
              <a:rPr lang="nl-NL"/>
              <a:t>Klik hier om je tekst te schrijven</a:t>
            </a:r>
          </a:p>
        </p:txBody>
      </p:sp>
      <p:sp>
        <p:nvSpPr>
          <p:cNvPr id="25" name="Tijdelijke aanduiding voor tekst 24">
            <a:extLst>
              <a:ext uri="{FF2B5EF4-FFF2-40B4-BE49-F238E27FC236}">
                <a16:creationId xmlns:a16="http://schemas.microsoft.com/office/drawing/2014/main" id="{60595642-29B7-B247-8B3A-0A6BC0122A55}"/>
              </a:ext>
            </a:extLst>
          </p:cNvPr>
          <p:cNvSpPr>
            <a:spLocks noGrp="1"/>
          </p:cNvSpPr>
          <p:nvPr>
            <p:ph type="body" sz="quarter" idx="13" hasCustomPrompt="1"/>
          </p:nvPr>
        </p:nvSpPr>
        <p:spPr>
          <a:xfrm>
            <a:off x="6778041" y="1281549"/>
            <a:ext cx="3886925" cy="669408"/>
          </a:xfrm>
        </p:spPr>
        <p:txBody>
          <a:bodyPr>
            <a:normAutofit/>
          </a:bodyPr>
          <a:lstStyle>
            <a:lvl1pPr marL="0" indent="0" algn="ctr">
              <a:lnSpc>
                <a:spcPct val="100000"/>
              </a:lnSpc>
              <a:buNone/>
              <a:defRPr sz="4000">
                <a:solidFill>
                  <a:schemeClr val="bg1"/>
                </a:solidFill>
              </a:defRPr>
            </a:lvl1pPr>
          </a:lstStyle>
          <a:p>
            <a:pPr lvl="0"/>
            <a:r>
              <a:rPr lang="nl-NL"/>
              <a:t>65.000</a:t>
            </a:r>
          </a:p>
        </p:txBody>
      </p:sp>
      <p:sp>
        <p:nvSpPr>
          <p:cNvPr id="27" name="Tijdelijke aanduiding voor tekst 26">
            <a:extLst>
              <a:ext uri="{FF2B5EF4-FFF2-40B4-BE49-F238E27FC236}">
                <a16:creationId xmlns:a16="http://schemas.microsoft.com/office/drawing/2014/main" id="{E5F6FFC9-03C9-EE47-92B7-19CAED4DC46F}"/>
              </a:ext>
            </a:extLst>
          </p:cNvPr>
          <p:cNvSpPr>
            <a:spLocks noGrp="1"/>
          </p:cNvSpPr>
          <p:nvPr>
            <p:ph type="body" sz="quarter" idx="14" hasCustomPrompt="1"/>
          </p:nvPr>
        </p:nvSpPr>
        <p:spPr>
          <a:xfrm>
            <a:off x="6778041" y="1966275"/>
            <a:ext cx="3886925" cy="385763"/>
          </a:xfrm>
        </p:spPr>
        <p:txBody>
          <a:bodyPr>
            <a:normAutofit/>
          </a:bodyPr>
          <a:lstStyle>
            <a:lvl1pPr marL="0" indent="0" algn="ctr">
              <a:buNone/>
              <a:defRPr sz="2000">
                <a:solidFill>
                  <a:schemeClr val="bg1"/>
                </a:solidFill>
              </a:defRPr>
            </a:lvl1pPr>
          </a:lstStyle>
          <a:p>
            <a:pPr lvl="0"/>
            <a:r>
              <a:rPr lang="nl-NL"/>
              <a:t>kinderen</a:t>
            </a:r>
          </a:p>
        </p:txBody>
      </p:sp>
      <p:sp>
        <p:nvSpPr>
          <p:cNvPr id="30" name="Tijdelijke aanduiding voor tekst 29">
            <a:extLst>
              <a:ext uri="{FF2B5EF4-FFF2-40B4-BE49-F238E27FC236}">
                <a16:creationId xmlns:a16="http://schemas.microsoft.com/office/drawing/2014/main" id="{99A0CD89-6FEE-394A-9569-D58A44AC932F}"/>
              </a:ext>
            </a:extLst>
          </p:cNvPr>
          <p:cNvSpPr>
            <a:spLocks noGrp="1"/>
          </p:cNvSpPr>
          <p:nvPr>
            <p:ph type="body" sz="quarter" idx="15" hasCustomPrompt="1"/>
          </p:nvPr>
        </p:nvSpPr>
        <p:spPr>
          <a:xfrm>
            <a:off x="2097459" y="3280706"/>
            <a:ext cx="3871105" cy="669407"/>
          </a:xfrm>
        </p:spPr>
        <p:txBody>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32" name="Tijdelijke aanduiding voor tekst 31">
            <a:extLst>
              <a:ext uri="{FF2B5EF4-FFF2-40B4-BE49-F238E27FC236}">
                <a16:creationId xmlns:a16="http://schemas.microsoft.com/office/drawing/2014/main" id="{26B4397C-8913-4A49-B534-F7920CC545CC}"/>
              </a:ext>
            </a:extLst>
          </p:cNvPr>
          <p:cNvSpPr>
            <a:spLocks noGrp="1"/>
          </p:cNvSpPr>
          <p:nvPr>
            <p:ph type="body" sz="quarter" idx="16" hasCustomPrompt="1"/>
          </p:nvPr>
        </p:nvSpPr>
        <p:spPr>
          <a:xfrm>
            <a:off x="2097303" y="3958981"/>
            <a:ext cx="3871260" cy="351416"/>
          </a:xfrm>
        </p:spPr>
        <p:txBody>
          <a:bodyPr>
            <a:noAutofit/>
          </a:bodyPr>
          <a:lstStyle>
            <a:lvl1pPr marL="0" indent="0" algn="ctr">
              <a:buNone/>
              <a:defRPr sz="2000">
                <a:solidFill>
                  <a:schemeClr val="bg1"/>
                </a:solidFill>
              </a:defRPr>
            </a:lvl1pPr>
          </a:lstStyle>
          <a:p>
            <a:pPr lvl="0"/>
            <a:r>
              <a:rPr lang="nl-NL"/>
              <a:t>Klik hier om je tekst te schrijven</a:t>
            </a:r>
          </a:p>
        </p:txBody>
      </p:sp>
      <p:sp>
        <p:nvSpPr>
          <p:cNvPr id="37" name="Tijdelijke aanduiding voor tekst 36">
            <a:extLst>
              <a:ext uri="{FF2B5EF4-FFF2-40B4-BE49-F238E27FC236}">
                <a16:creationId xmlns:a16="http://schemas.microsoft.com/office/drawing/2014/main" id="{F816D63E-3EC1-4C43-8B3E-906AE999FF2D}"/>
              </a:ext>
            </a:extLst>
          </p:cNvPr>
          <p:cNvSpPr>
            <a:spLocks noGrp="1"/>
          </p:cNvSpPr>
          <p:nvPr>
            <p:ph type="body" sz="quarter" idx="18" hasCustomPrompt="1"/>
          </p:nvPr>
        </p:nvSpPr>
        <p:spPr>
          <a:xfrm>
            <a:off x="6778304" y="2364426"/>
            <a:ext cx="3886431" cy="808037"/>
          </a:xfrm>
        </p:spPr>
        <p:txBody>
          <a:bodyPr/>
          <a:lstStyle>
            <a:lvl1pPr marL="0" indent="0" algn="ctr">
              <a:buNone/>
              <a:defRPr>
                <a:solidFill>
                  <a:schemeClr val="bg1"/>
                </a:solidFill>
              </a:defRPr>
            </a:lvl1pPr>
          </a:lstStyle>
          <a:p>
            <a:pPr lvl="0"/>
            <a:r>
              <a:rPr lang="nl-NL"/>
              <a:t>deden vorig jaar mee aan een project van JINC</a:t>
            </a:r>
          </a:p>
        </p:txBody>
      </p:sp>
      <p:sp>
        <p:nvSpPr>
          <p:cNvPr id="39" name="Tijdelijke aanduiding voor tekst 38">
            <a:extLst>
              <a:ext uri="{FF2B5EF4-FFF2-40B4-BE49-F238E27FC236}">
                <a16:creationId xmlns:a16="http://schemas.microsoft.com/office/drawing/2014/main" id="{61668C92-A416-804A-96CC-6F006272F397}"/>
              </a:ext>
            </a:extLst>
          </p:cNvPr>
          <p:cNvSpPr>
            <a:spLocks noGrp="1"/>
          </p:cNvSpPr>
          <p:nvPr>
            <p:ph type="body" sz="quarter" idx="19" hasCustomPrompt="1"/>
          </p:nvPr>
        </p:nvSpPr>
        <p:spPr>
          <a:xfrm>
            <a:off x="2097303" y="4322429"/>
            <a:ext cx="3871260" cy="846137"/>
          </a:xfrm>
        </p:spPr>
        <p:txBody>
          <a:bodyPr/>
          <a:lstStyle>
            <a:lvl1pPr marL="0" indent="0" algn="ctr">
              <a:buNone/>
              <a:defRPr>
                <a:solidFill>
                  <a:schemeClr val="bg1"/>
                </a:solidFill>
              </a:defRPr>
            </a:lvl1pPr>
          </a:lstStyle>
          <a:p>
            <a:pPr lvl="0"/>
            <a:r>
              <a:rPr lang="nl-NL"/>
              <a:t>Klik hier om je te tekst te schrijven</a:t>
            </a:r>
          </a:p>
        </p:txBody>
      </p:sp>
      <p:sp>
        <p:nvSpPr>
          <p:cNvPr id="41" name="Tijdelijke aanduiding voor tekst 40">
            <a:extLst>
              <a:ext uri="{FF2B5EF4-FFF2-40B4-BE49-F238E27FC236}">
                <a16:creationId xmlns:a16="http://schemas.microsoft.com/office/drawing/2014/main" id="{AF06F87E-250A-B647-8AFB-BB3E2FD3F4D5}"/>
              </a:ext>
            </a:extLst>
          </p:cNvPr>
          <p:cNvSpPr>
            <a:spLocks noGrp="1"/>
          </p:cNvSpPr>
          <p:nvPr>
            <p:ph type="body" sz="quarter" idx="20" hasCustomPrompt="1"/>
          </p:nvPr>
        </p:nvSpPr>
        <p:spPr>
          <a:xfrm>
            <a:off x="6778535" y="3280188"/>
            <a:ext cx="3886200" cy="669925"/>
          </a:xfrm>
        </p:spPr>
        <p:txBody>
          <a:bodyPr>
            <a:normAutofit/>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43" name="Tijdelijke aanduiding voor tekst 42">
            <a:extLst>
              <a:ext uri="{FF2B5EF4-FFF2-40B4-BE49-F238E27FC236}">
                <a16:creationId xmlns:a16="http://schemas.microsoft.com/office/drawing/2014/main" id="{4B2587AE-EBCD-404D-A302-99854F3B8E2B}"/>
              </a:ext>
            </a:extLst>
          </p:cNvPr>
          <p:cNvSpPr>
            <a:spLocks noGrp="1"/>
          </p:cNvSpPr>
          <p:nvPr>
            <p:ph type="body" sz="quarter" idx="21" hasCustomPrompt="1"/>
          </p:nvPr>
        </p:nvSpPr>
        <p:spPr>
          <a:xfrm>
            <a:off x="6778535" y="3958981"/>
            <a:ext cx="3886200" cy="350837"/>
          </a:xfrm>
        </p:spPr>
        <p:txBody>
          <a:bodyPr>
            <a:noAutofit/>
          </a:bodyPr>
          <a:lstStyle>
            <a:lvl1pPr marL="0" indent="0" algn="ctr">
              <a:buNone/>
              <a:defRPr sz="2000">
                <a:solidFill>
                  <a:schemeClr val="bg1"/>
                </a:solidFill>
              </a:defRPr>
            </a:lvl1pPr>
          </a:lstStyle>
          <a:p>
            <a:pPr lvl="0"/>
            <a:r>
              <a:rPr lang="nl-NL"/>
              <a:t>Klik hier om je tekst te schrijven</a:t>
            </a:r>
          </a:p>
        </p:txBody>
      </p:sp>
      <p:sp>
        <p:nvSpPr>
          <p:cNvPr id="47" name="Tijdelijke aanduiding voor tekst 46">
            <a:extLst>
              <a:ext uri="{FF2B5EF4-FFF2-40B4-BE49-F238E27FC236}">
                <a16:creationId xmlns:a16="http://schemas.microsoft.com/office/drawing/2014/main" id="{10CF9C6D-397C-534D-9434-2F1AE9AE5741}"/>
              </a:ext>
            </a:extLst>
          </p:cNvPr>
          <p:cNvSpPr>
            <a:spLocks noGrp="1"/>
          </p:cNvSpPr>
          <p:nvPr>
            <p:ph type="body" sz="quarter" idx="22" hasCustomPrompt="1"/>
          </p:nvPr>
        </p:nvSpPr>
        <p:spPr>
          <a:xfrm>
            <a:off x="6778535" y="4322429"/>
            <a:ext cx="3886200" cy="846137"/>
          </a:xfrm>
        </p:spPr>
        <p:txBody>
          <a:bodyPr/>
          <a:lstStyle>
            <a:lvl1pPr marL="0" indent="0" algn="ctr">
              <a:buNone/>
              <a:defRPr>
                <a:solidFill>
                  <a:schemeClr val="bg1"/>
                </a:solidFill>
              </a:defRPr>
            </a:lvl1pPr>
          </a:lstStyle>
          <a:p>
            <a:pPr lvl="0"/>
            <a:r>
              <a:rPr lang="nl-NL"/>
              <a:t>Klik hier om je tekst te schrijven</a:t>
            </a:r>
          </a:p>
        </p:txBody>
      </p:sp>
      <p:sp>
        <p:nvSpPr>
          <p:cNvPr id="46" name="object 7">
            <a:extLst>
              <a:ext uri="{FF2B5EF4-FFF2-40B4-BE49-F238E27FC236}">
                <a16:creationId xmlns:a16="http://schemas.microsoft.com/office/drawing/2014/main" id="{D5884837-2C05-4F47-A9DA-2D3994360BC5}"/>
              </a:ext>
            </a:extLst>
          </p:cNvPr>
          <p:cNvSpPr/>
          <p:nvPr userDrawn="1"/>
        </p:nvSpPr>
        <p:spPr>
          <a:xfrm rot="5400000">
            <a:off x="667104" y="5222997"/>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48" name="Afbeelding 47" descr="Afbeelding met tekening&#10;&#10;Automatisch gegenereerde beschrijving">
            <a:extLst>
              <a:ext uri="{FF2B5EF4-FFF2-40B4-BE49-F238E27FC236}">
                <a16:creationId xmlns:a16="http://schemas.microsoft.com/office/drawing/2014/main" id="{573E5F90-0FB4-BB45-9C3D-83912953624D}"/>
              </a:ext>
            </a:extLst>
          </p:cNvPr>
          <p:cNvPicPr>
            <a:picLocks noChangeAspect="1"/>
          </p:cNvPicPr>
          <p:nvPr userDrawn="1"/>
        </p:nvPicPr>
        <p:blipFill>
          <a:blip r:embed="rId2"/>
          <a:stretch>
            <a:fillRect/>
          </a:stretch>
        </p:blipFill>
        <p:spPr>
          <a:xfrm>
            <a:off x="1164385" y="5731429"/>
            <a:ext cx="1409190" cy="509034"/>
          </a:xfrm>
          <a:prstGeom prst="rect">
            <a:avLst/>
          </a:prstGeom>
        </p:spPr>
      </p:pic>
    </p:spTree>
    <p:extLst>
      <p:ext uri="{BB962C8B-B14F-4D97-AF65-F5344CB8AC3E}">
        <p14:creationId xmlns:p14="http://schemas.microsoft.com/office/powerpoint/2010/main" val="371063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rlijn">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0" y="449211"/>
            <a:ext cx="11598275" cy="1061098"/>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9" name="object 7">
            <a:extLst>
              <a:ext uri="{FF2B5EF4-FFF2-40B4-BE49-F238E27FC236}">
                <a16:creationId xmlns:a16="http://schemas.microsoft.com/office/drawing/2014/main" id="{7B05F17A-E033-E848-89D8-64F889E4BD49}"/>
              </a:ext>
            </a:extLst>
          </p:cNvPr>
          <p:cNvSpPr/>
          <p:nvPr userDrawn="1"/>
        </p:nvSpPr>
        <p:spPr>
          <a:xfrm>
            <a:off x="10537177" y="449211"/>
            <a:ext cx="1061098" cy="1061098"/>
          </a:xfrm>
          <a:custGeom>
            <a:avLst/>
            <a:gdLst/>
            <a:ahLst/>
            <a:cxnLst/>
            <a:rect l="l" t="t" r="r" b="b"/>
            <a:pathLst>
              <a:path w="2124075" h="2124075">
                <a:moveTo>
                  <a:pt x="2123998" y="0"/>
                </a:moveTo>
                <a:lnTo>
                  <a:pt x="0" y="2123998"/>
                </a:lnTo>
                <a:lnTo>
                  <a:pt x="2123998" y="2123998"/>
                </a:lnTo>
                <a:lnTo>
                  <a:pt x="2123998" y="0"/>
                </a:lnTo>
                <a:close/>
              </a:path>
            </a:pathLst>
          </a:custGeom>
          <a:solidFill>
            <a:srgbClr val="76B82A"/>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Rechthoek 10">
            <a:extLst>
              <a:ext uri="{FF2B5EF4-FFF2-40B4-BE49-F238E27FC236}">
                <a16:creationId xmlns:a16="http://schemas.microsoft.com/office/drawing/2014/main" id="{CEDBB860-3BB6-294C-813D-291599C93A23}"/>
              </a:ext>
            </a:extLst>
          </p:cNvPr>
          <p:cNvSpPr/>
          <p:nvPr userDrawn="1"/>
        </p:nvSpPr>
        <p:spPr>
          <a:xfrm>
            <a:off x="2885041" y="1941648"/>
            <a:ext cx="2132811" cy="14597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ekstvak 5">
            <a:extLst>
              <a:ext uri="{FF2B5EF4-FFF2-40B4-BE49-F238E27FC236}">
                <a16:creationId xmlns:a16="http://schemas.microsoft.com/office/drawing/2014/main" id="{2EFA9598-DDE1-3840-9FAA-B7F7DD881FE4}"/>
              </a:ext>
            </a:extLst>
          </p:cNvPr>
          <p:cNvSpPr txBox="1"/>
          <p:nvPr userDrawn="1"/>
        </p:nvSpPr>
        <p:spPr>
          <a:xfrm>
            <a:off x="662241" y="3458707"/>
            <a:ext cx="2142739" cy="507831"/>
          </a:xfrm>
          <a:prstGeom prst="rect">
            <a:avLst/>
          </a:prstGeom>
          <a:noFill/>
        </p:spPr>
        <p:txBody>
          <a:bodyPr wrap="square" lIns="0" tIns="0" rIns="0" bIns="0" rtlCol="0">
            <a:spAutoFit/>
          </a:bodyPr>
          <a:lstStyle/>
          <a:p>
            <a:r>
              <a:rPr lang="nl-NL" sz="1100" b="1" err="1"/>
              <a:t>TaalTrip</a:t>
            </a:r>
            <a:endParaRPr lang="nl-NL" sz="1100" b="1"/>
          </a:p>
          <a:p>
            <a:r>
              <a:rPr lang="nl-NL" sz="1100" b="0"/>
              <a:t>Woorden gaan leven als je </a:t>
            </a:r>
          </a:p>
          <a:p>
            <a:r>
              <a:rPr lang="nl-NL" sz="1100" b="0"/>
              <a:t>ze ziet.</a:t>
            </a:r>
          </a:p>
        </p:txBody>
      </p:sp>
      <p:sp>
        <p:nvSpPr>
          <p:cNvPr id="24" name="Tekstvak 23">
            <a:extLst>
              <a:ext uri="{FF2B5EF4-FFF2-40B4-BE49-F238E27FC236}">
                <a16:creationId xmlns:a16="http://schemas.microsoft.com/office/drawing/2014/main" id="{2CA93B5B-B157-B84F-9F78-6B1B7EF96B3B}"/>
              </a:ext>
            </a:extLst>
          </p:cNvPr>
          <p:cNvSpPr txBox="1"/>
          <p:nvPr userDrawn="1"/>
        </p:nvSpPr>
        <p:spPr>
          <a:xfrm>
            <a:off x="2867972" y="3472797"/>
            <a:ext cx="2142739" cy="338554"/>
          </a:xfrm>
          <a:prstGeom prst="rect">
            <a:avLst/>
          </a:prstGeom>
          <a:noFill/>
        </p:spPr>
        <p:txBody>
          <a:bodyPr wrap="square" lIns="0" tIns="0" rIns="0" bIns="0" rtlCol="0">
            <a:spAutoFit/>
          </a:bodyPr>
          <a:lstStyle/>
          <a:p>
            <a:r>
              <a:rPr lang="nl-NL" sz="1100" b="1"/>
              <a:t>Digitale Vaardigheden</a:t>
            </a:r>
          </a:p>
          <a:p>
            <a:r>
              <a:rPr lang="nl-NL" sz="1100" b="0"/>
              <a:t>Leer denken als een computer.</a:t>
            </a:r>
          </a:p>
        </p:txBody>
      </p:sp>
      <p:sp>
        <p:nvSpPr>
          <p:cNvPr id="26" name="Tekstvak 25">
            <a:extLst>
              <a:ext uri="{FF2B5EF4-FFF2-40B4-BE49-F238E27FC236}">
                <a16:creationId xmlns:a16="http://schemas.microsoft.com/office/drawing/2014/main" id="{7B426069-BFC2-3D4E-A287-1E5925380AC0}"/>
              </a:ext>
            </a:extLst>
          </p:cNvPr>
          <p:cNvSpPr txBox="1"/>
          <p:nvPr userDrawn="1"/>
        </p:nvSpPr>
        <p:spPr>
          <a:xfrm>
            <a:off x="5066558" y="3472797"/>
            <a:ext cx="2142739" cy="507831"/>
          </a:xfrm>
          <a:prstGeom prst="rect">
            <a:avLst/>
          </a:prstGeom>
          <a:noFill/>
        </p:spPr>
        <p:txBody>
          <a:bodyPr wrap="square" lIns="0" tIns="0" rIns="0" bIns="0" rtlCol="0">
            <a:spAutoFit/>
          </a:bodyPr>
          <a:lstStyle/>
          <a:p>
            <a:r>
              <a:rPr lang="nl-NL" sz="1100" b="1"/>
              <a:t>Bliksemstage</a:t>
            </a:r>
          </a:p>
          <a:p>
            <a:r>
              <a:rPr lang="nl-NL" sz="1100" b="0"/>
              <a:t>Weten wat er te koop is op </a:t>
            </a:r>
          </a:p>
          <a:p>
            <a:r>
              <a:rPr lang="nl-NL" sz="1100" b="0"/>
              <a:t>de arbeidsmarkt. </a:t>
            </a:r>
          </a:p>
        </p:txBody>
      </p:sp>
      <p:sp>
        <p:nvSpPr>
          <p:cNvPr id="28" name="Tekstvak 27">
            <a:extLst>
              <a:ext uri="{FF2B5EF4-FFF2-40B4-BE49-F238E27FC236}">
                <a16:creationId xmlns:a16="http://schemas.microsoft.com/office/drawing/2014/main" id="{0A018C44-62EA-7143-85CE-1BDA9F9A8839}"/>
              </a:ext>
            </a:extLst>
          </p:cNvPr>
          <p:cNvSpPr txBox="1"/>
          <p:nvPr userDrawn="1"/>
        </p:nvSpPr>
        <p:spPr>
          <a:xfrm>
            <a:off x="7277607" y="3472797"/>
            <a:ext cx="2142739" cy="507831"/>
          </a:xfrm>
          <a:prstGeom prst="rect">
            <a:avLst/>
          </a:prstGeom>
          <a:noFill/>
        </p:spPr>
        <p:txBody>
          <a:bodyPr wrap="square" lIns="0" tIns="0" rIns="0" bIns="0" rtlCol="0">
            <a:spAutoFit/>
          </a:bodyPr>
          <a:lstStyle/>
          <a:p>
            <a:r>
              <a:rPr lang="nl-NL" sz="1100" b="1"/>
              <a:t>Plannen doe je zo!</a:t>
            </a:r>
          </a:p>
          <a:p>
            <a:r>
              <a:rPr lang="nl-NL" sz="1100" b="0"/>
              <a:t>Een strakke agenda is het </a:t>
            </a:r>
          </a:p>
          <a:p>
            <a:r>
              <a:rPr lang="nl-NL" sz="1100" b="0"/>
              <a:t>halve werk.</a:t>
            </a:r>
          </a:p>
        </p:txBody>
      </p:sp>
      <p:sp>
        <p:nvSpPr>
          <p:cNvPr id="30" name="Tekstvak 29">
            <a:extLst>
              <a:ext uri="{FF2B5EF4-FFF2-40B4-BE49-F238E27FC236}">
                <a16:creationId xmlns:a16="http://schemas.microsoft.com/office/drawing/2014/main" id="{34A835A0-75E1-4A4B-935C-5FF51D497BA7}"/>
              </a:ext>
            </a:extLst>
          </p:cNvPr>
          <p:cNvSpPr txBox="1"/>
          <p:nvPr userDrawn="1"/>
        </p:nvSpPr>
        <p:spPr>
          <a:xfrm>
            <a:off x="9455536" y="3472797"/>
            <a:ext cx="2142739" cy="338554"/>
          </a:xfrm>
          <a:prstGeom prst="rect">
            <a:avLst/>
          </a:prstGeom>
          <a:noFill/>
        </p:spPr>
        <p:txBody>
          <a:bodyPr wrap="square" lIns="0" tIns="0" rIns="0" bIns="0" rtlCol="0">
            <a:spAutoFit/>
          </a:bodyPr>
          <a:lstStyle/>
          <a:p>
            <a:r>
              <a:rPr lang="nl-NL" sz="1100" b="1" err="1"/>
              <a:t>WerkWijs</a:t>
            </a:r>
            <a:endParaRPr lang="nl-NL" sz="1100" b="1"/>
          </a:p>
          <a:p>
            <a:r>
              <a:rPr lang="nl-NL" sz="1100" b="0"/>
              <a:t>Communiceren kun je leren.</a:t>
            </a:r>
          </a:p>
        </p:txBody>
      </p:sp>
      <p:sp>
        <p:nvSpPr>
          <p:cNvPr id="37" name="Tekstvak 36">
            <a:extLst>
              <a:ext uri="{FF2B5EF4-FFF2-40B4-BE49-F238E27FC236}">
                <a16:creationId xmlns:a16="http://schemas.microsoft.com/office/drawing/2014/main" id="{0CFE9F7F-60D6-A945-B8C0-DA423FA9D02F}"/>
              </a:ext>
            </a:extLst>
          </p:cNvPr>
          <p:cNvSpPr txBox="1"/>
          <p:nvPr userDrawn="1"/>
        </p:nvSpPr>
        <p:spPr>
          <a:xfrm>
            <a:off x="656718" y="6035953"/>
            <a:ext cx="2142739" cy="507831"/>
          </a:xfrm>
          <a:prstGeom prst="rect">
            <a:avLst/>
          </a:prstGeom>
          <a:noFill/>
        </p:spPr>
        <p:txBody>
          <a:bodyPr wrap="square" lIns="0" tIns="0" rIns="0" bIns="0" rtlCol="0">
            <a:spAutoFit/>
          </a:bodyPr>
          <a:lstStyle/>
          <a:p>
            <a:r>
              <a:rPr lang="nl-NL" sz="1100" b="1"/>
              <a:t>Ondernemen doe je zo!</a:t>
            </a:r>
          </a:p>
          <a:p>
            <a:r>
              <a:rPr lang="nl-NL" sz="1100" b="0"/>
              <a:t>Een eigen zaak moet in je </a:t>
            </a:r>
          </a:p>
          <a:p>
            <a:r>
              <a:rPr lang="nl-NL" sz="1100" b="0"/>
              <a:t>bloed zitten.</a:t>
            </a:r>
          </a:p>
        </p:txBody>
      </p:sp>
      <p:sp>
        <p:nvSpPr>
          <p:cNvPr id="38" name="Tekstvak 37">
            <a:extLst>
              <a:ext uri="{FF2B5EF4-FFF2-40B4-BE49-F238E27FC236}">
                <a16:creationId xmlns:a16="http://schemas.microsoft.com/office/drawing/2014/main" id="{E153E696-DB1A-B648-B253-E5757A12A376}"/>
              </a:ext>
            </a:extLst>
          </p:cNvPr>
          <p:cNvSpPr txBox="1"/>
          <p:nvPr userDrawn="1"/>
        </p:nvSpPr>
        <p:spPr>
          <a:xfrm>
            <a:off x="2862449" y="6050043"/>
            <a:ext cx="2142739" cy="507831"/>
          </a:xfrm>
          <a:prstGeom prst="rect">
            <a:avLst/>
          </a:prstGeom>
          <a:noFill/>
        </p:spPr>
        <p:txBody>
          <a:bodyPr wrap="square" lIns="0" tIns="0" rIns="0" bIns="0" rtlCol="0">
            <a:spAutoFit/>
          </a:bodyPr>
          <a:lstStyle/>
          <a:p>
            <a:r>
              <a:rPr lang="nl-NL" sz="1100" b="1"/>
              <a:t>Sollicitatietraining</a:t>
            </a:r>
          </a:p>
          <a:p>
            <a:r>
              <a:rPr lang="nl-NL" sz="1100" b="0"/>
              <a:t>De kunst van het</a:t>
            </a:r>
          </a:p>
          <a:p>
            <a:r>
              <a:rPr lang="nl-NL" sz="1100" b="0"/>
              <a:t>aangenomen worden.</a:t>
            </a:r>
          </a:p>
        </p:txBody>
      </p:sp>
      <p:sp>
        <p:nvSpPr>
          <p:cNvPr id="39" name="Tekstvak 38">
            <a:extLst>
              <a:ext uri="{FF2B5EF4-FFF2-40B4-BE49-F238E27FC236}">
                <a16:creationId xmlns:a16="http://schemas.microsoft.com/office/drawing/2014/main" id="{2A716A2A-F8E9-5545-B1A4-B4AFFD7E223B}"/>
              </a:ext>
            </a:extLst>
          </p:cNvPr>
          <p:cNvSpPr txBox="1"/>
          <p:nvPr userDrawn="1"/>
        </p:nvSpPr>
        <p:spPr>
          <a:xfrm>
            <a:off x="5061035" y="6050043"/>
            <a:ext cx="2142739" cy="338554"/>
          </a:xfrm>
          <a:prstGeom prst="rect">
            <a:avLst/>
          </a:prstGeom>
          <a:noFill/>
        </p:spPr>
        <p:txBody>
          <a:bodyPr wrap="square" lIns="0" tIns="0" rIns="0" bIns="0" rtlCol="0">
            <a:spAutoFit/>
          </a:bodyPr>
          <a:lstStyle/>
          <a:p>
            <a:r>
              <a:rPr lang="nl-NL" sz="1100" b="1"/>
              <a:t>Carrière Coach</a:t>
            </a:r>
          </a:p>
          <a:p>
            <a:r>
              <a:rPr lang="nl-NL" sz="1100" b="0"/>
              <a:t>Een duwtje in de goede richting.</a:t>
            </a:r>
          </a:p>
        </p:txBody>
      </p:sp>
      <p:sp>
        <p:nvSpPr>
          <p:cNvPr id="40" name="Tekstvak 39">
            <a:extLst>
              <a:ext uri="{FF2B5EF4-FFF2-40B4-BE49-F238E27FC236}">
                <a16:creationId xmlns:a16="http://schemas.microsoft.com/office/drawing/2014/main" id="{F1878582-FB6F-AD42-9D28-EB7425925911}"/>
              </a:ext>
            </a:extLst>
          </p:cNvPr>
          <p:cNvSpPr txBox="1"/>
          <p:nvPr userDrawn="1"/>
        </p:nvSpPr>
        <p:spPr>
          <a:xfrm>
            <a:off x="7272084" y="6050043"/>
            <a:ext cx="2142739" cy="338554"/>
          </a:xfrm>
          <a:prstGeom prst="rect">
            <a:avLst/>
          </a:prstGeom>
          <a:noFill/>
        </p:spPr>
        <p:txBody>
          <a:bodyPr wrap="square" lIns="0" tIns="0" rIns="0" bIns="0" rtlCol="0">
            <a:spAutoFit/>
          </a:bodyPr>
          <a:lstStyle/>
          <a:p>
            <a:r>
              <a:rPr lang="nl-NL" sz="1100" b="1"/>
              <a:t>Weten wat je wil</a:t>
            </a:r>
          </a:p>
          <a:p>
            <a:r>
              <a:rPr lang="nl-NL" sz="1100" b="0"/>
              <a:t>Ondersteuning op alle fronten.</a:t>
            </a:r>
          </a:p>
        </p:txBody>
      </p:sp>
      <p:sp>
        <p:nvSpPr>
          <p:cNvPr id="9" name="Rechthoek 8">
            <a:extLst>
              <a:ext uri="{FF2B5EF4-FFF2-40B4-BE49-F238E27FC236}">
                <a16:creationId xmlns:a16="http://schemas.microsoft.com/office/drawing/2014/main" id="{FD760D15-6BED-4644-989B-5E1F90575176}"/>
              </a:ext>
            </a:extLst>
          </p:cNvPr>
          <p:cNvSpPr/>
          <p:nvPr userDrawn="1"/>
        </p:nvSpPr>
        <p:spPr>
          <a:xfrm>
            <a:off x="583677" y="693809"/>
            <a:ext cx="4286751" cy="584775"/>
          </a:xfrm>
          <a:prstGeom prst="rect">
            <a:avLst/>
          </a:prstGeom>
        </p:spPr>
        <p:txBody>
          <a:bodyPr wrap="none">
            <a:spAutoFit/>
          </a:bodyPr>
          <a:lstStyle/>
          <a:p>
            <a:r>
              <a:rPr lang="nl-NL" sz="3200" b="1">
                <a:solidFill>
                  <a:schemeClr val="bg1"/>
                </a:solidFill>
              </a:rPr>
              <a:t>Het JINC-programma</a:t>
            </a:r>
          </a:p>
        </p:txBody>
      </p:sp>
      <p:pic>
        <p:nvPicPr>
          <p:cNvPr id="5" name="Afbeelding 4">
            <a:extLst>
              <a:ext uri="{FF2B5EF4-FFF2-40B4-BE49-F238E27FC236}">
                <a16:creationId xmlns:a16="http://schemas.microsoft.com/office/drawing/2014/main" id="{63C691BE-D99A-8947-9FD4-B72C447C05C5}"/>
              </a:ext>
            </a:extLst>
          </p:cNvPr>
          <p:cNvPicPr>
            <a:picLocks noChangeAspect="1"/>
          </p:cNvPicPr>
          <p:nvPr userDrawn="1"/>
        </p:nvPicPr>
        <p:blipFill>
          <a:blip r:embed="rId3"/>
          <a:stretch>
            <a:fillRect/>
          </a:stretch>
        </p:blipFill>
        <p:spPr>
          <a:xfrm>
            <a:off x="672169" y="1939916"/>
            <a:ext cx="2144086" cy="1455950"/>
          </a:xfrm>
          <a:prstGeom prst="rect">
            <a:avLst/>
          </a:prstGeom>
        </p:spPr>
      </p:pic>
      <p:pic>
        <p:nvPicPr>
          <p:cNvPr id="14" name="Afbeelding 13" descr="Afbeelding met computer&#10;&#10;Automatisch gegenereerde beschrijving">
            <a:extLst>
              <a:ext uri="{FF2B5EF4-FFF2-40B4-BE49-F238E27FC236}">
                <a16:creationId xmlns:a16="http://schemas.microsoft.com/office/drawing/2014/main" id="{EC89B7C1-26C4-8B4D-BF34-9B5232BCA228}"/>
              </a:ext>
            </a:extLst>
          </p:cNvPr>
          <p:cNvPicPr>
            <a:picLocks noChangeAspect="1"/>
          </p:cNvPicPr>
          <p:nvPr userDrawn="1"/>
        </p:nvPicPr>
        <p:blipFill>
          <a:blip r:embed="rId4"/>
          <a:stretch>
            <a:fillRect/>
          </a:stretch>
        </p:blipFill>
        <p:spPr>
          <a:xfrm>
            <a:off x="2969514" y="1838445"/>
            <a:ext cx="1966441" cy="1557421"/>
          </a:xfrm>
          <a:prstGeom prst="rect">
            <a:avLst/>
          </a:prstGeom>
        </p:spPr>
      </p:pic>
      <p:pic>
        <p:nvPicPr>
          <p:cNvPr id="17" name="Afbeelding 16">
            <a:extLst>
              <a:ext uri="{FF2B5EF4-FFF2-40B4-BE49-F238E27FC236}">
                <a16:creationId xmlns:a16="http://schemas.microsoft.com/office/drawing/2014/main" id="{E4ACF1E6-1289-1C4A-BBAA-5C94D89BCCAF}"/>
              </a:ext>
            </a:extLst>
          </p:cNvPr>
          <p:cNvPicPr>
            <a:picLocks noChangeAspect="1"/>
          </p:cNvPicPr>
          <p:nvPr userDrawn="1"/>
        </p:nvPicPr>
        <p:blipFill>
          <a:blip r:embed="rId5"/>
          <a:stretch>
            <a:fillRect/>
          </a:stretch>
        </p:blipFill>
        <p:spPr>
          <a:xfrm>
            <a:off x="5080843" y="1939916"/>
            <a:ext cx="2120316" cy="1455950"/>
          </a:xfrm>
          <a:prstGeom prst="rect">
            <a:avLst/>
          </a:prstGeom>
        </p:spPr>
      </p:pic>
      <p:pic>
        <p:nvPicPr>
          <p:cNvPr id="32" name="Afbeelding 31" descr="Afbeelding met tekening&#10;&#10;Automatisch gegenereerde beschrijving">
            <a:extLst>
              <a:ext uri="{FF2B5EF4-FFF2-40B4-BE49-F238E27FC236}">
                <a16:creationId xmlns:a16="http://schemas.microsoft.com/office/drawing/2014/main" id="{C148413F-C304-2743-8D55-5DBCB05ECB7F}"/>
              </a:ext>
            </a:extLst>
          </p:cNvPr>
          <p:cNvPicPr>
            <a:picLocks noChangeAspect="1"/>
          </p:cNvPicPr>
          <p:nvPr userDrawn="1"/>
        </p:nvPicPr>
        <p:blipFill>
          <a:blip r:embed="rId6"/>
          <a:stretch>
            <a:fillRect/>
          </a:stretch>
        </p:blipFill>
        <p:spPr>
          <a:xfrm>
            <a:off x="7261275" y="1939916"/>
            <a:ext cx="2120316" cy="1455950"/>
          </a:xfrm>
          <a:prstGeom prst="rect">
            <a:avLst/>
          </a:prstGeom>
        </p:spPr>
      </p:pic>
      <p:pic>
        <p:nvPicPr>
          <p:cNvPr id="34" name="Afbeelding 33" descr="Afbeelding met tekening&#10;&#10;Automatisch gegenereerde beschrijving">
            <a:extLst>
              <a:ext uri="{FF2B5EF4-FFF2-40B4-BE49-F238E27FC236}">
                <a16:creationId xmlns:a16="http://schemas.microsoft.com/office/drawing/2014/main" id="{945C7CA2-63C5-9C4D-94E5-84DE7FFB4742}"/>
              </a:ext>
            </a:extLst>
          </p:cNvPr>
          <p:cNvPicPr>
            <a:picLocks noChangeAspect="1"/>
          </p:cNvPicPr>
          <p:nvPr userDrawn="1"/>
        </p:nvPicPr>
        <p:blipFill>
          <a:blip r:embed="rId7"/>
          <a:stretch>
            <a:fillRect/>
          </a:stretch>
        </p:blipFill>
        <p:spPr>
          <a:xfrm>
            <a:off x="9443161" y="1939916"/>
            <a:ext cx="2130659" cy="1455950"/>
          </a:xfrm>
          <a:prstGeom prst="rect">
            <a:avLst/>
          </a:prstGeom>
        </p:spPr>
      </p:pic>
      <p:pic>
        <p:nvPicPr>
          <p:cNvPr id="41" name="Afbeelding 40" descr="Afbeelding met tekst&#10;&#10;Automatisch gegenereerde beschrijving">
            <a:extLst>
              <a:ext uri="{FF2B5EF4-FFF2-40B4-BE49-F238E27FC236}">
                <a16:creationId xmlns:a16="http://schemas.microsoft.com/office/drawing/2014/main" id="{2E470F9C-9C29-B147-8DFE-498E5E61D392}"/>
              </a:ext>
            </a:extLst>
          </p:cNvPr>
          <p:cNvPicPr>
            <a:picLocks noChangeAspect="1"/>
          </p:cNvPicPr>
          <p:nvPr userDrawn="1"/>
        </p:nvPicPr>
        <p:blipFill>
          <a:blip r:embed="rId8"/>
          <a:stretch>
            <a:fillRect/>
          </a:stretch>
        </p:blipFill>
        <p:spPr>
          <a:xfrm>
            <a:off x="666646" y="4504523"/>
            <a:ext cx="2125908" cy="1459790"/>
          </a:xfrm>
          <a:prstGeom prst="rect">
            <a:avLst/>
          </a:prstGeom>
        </p:spPr>
      </p:pic>
      <p:pic>
        <p:nvPicPr>
          <p:cNvPr id="43" name="Afbeelding 42" descr="Afbeelding met tekening&#10;&#10;Automatisch gegenereerde beschrijving">
            <a:extLst>
              <a:ext uri="{FF2B5EF4-FFF2-40B4-BE49-F238E27FC236}">
                <a16:creationId xmlns:a16="http://schemas.microsoft.com/office/drawing/2014/main" id="{B0EB84AE-4CDE-4E46-8FA0-D4583FB94542}"/>
              </a:ext>
            </a:extLst>
          </p:cNvPr>
          <p:cNvPicPr>
            <a:picLocks noChangeAspect="1"/>
          </p:cNvPicPr>
          <p:nvPr userDrawn="1"/>
        </p:nvPicPr>
        <p:blipFill>
          <a:blip r:embed="rId9"/>
          <a:stretch>
            <a:fillRect/>
          </a:stretch>
        </p:blipFill>
        <p:spPr>
          <a:xfrm>
            <a:off x="2846075" y="4504523"/>
            <a:ext cx="2125908" cy="1459790"/>
          </a:xfrm>
          <a:prstGeom prst="rect">
            <a:avLst/>
          </a:prstGeom>
        </p:spPr>
      </p:pic>
      <p:pic>
        <p:nvPicPr>
          <p:cNvPr id="45" name="Afbeelding 44">
            <a:extLst>
              <a:ext uri="{FF2B5EF4-FFF2-40B4-BE49-F238E27FC236}">
                <a16:creationId xmlns:a16="http://schemas.microsoft.com/office/drawing/2014/main" id="{9F335C11-B20E-074A-BED5-13580778C959}"/>
              </a:ext>
            </a:extLst>
          </p:cNvPr>
          <p:cNvPicPr>
            <a:picLocks noChangeAspect="1"/>
          </p:cNvPicPr>
          <p:nvPr userDrawn="1"/>
        </p:nvPicPr>
        <p:blipFill>
          <a:blip r:embed="rId10"/>
          <a:stretch>
            <a:fillRect/>
          </a:stretch>
        </p:blipFill>
        <p:spPr>
          <a:xfrm>
            <a:off x="5039094" y="4504523"/>
            <a:ext cx="2136278" cy="1459790"/>
          </a:xfrm>
          <a:prstGeom prst="rect">
            <a:avLst/>
          </a:prstGeom>
        </p:spPr>
      </p:pic>
      <p:pic>
        <p:nvPicPr>
          <p:cNvPr id="47" name="Afbeelding 46">
            <a:extLst>
              <a:ext uri="{FF2B5EF4-FFF2-40B4-BE49-F238E27FC236}">
                <a16:creationId xmlns:a16="http://schemas.microsoft.com/office/drawing/2014/main" id="{8663C1AC-3E83-6742-8D27-DFF99004553A}"/>
              </a:ext>
            </a:extLst>
          </p:cNvPr>
          <p:cNvPicPr>
            <a:picLocks noChangeAspect="1"/>
          </p:cNvPicPr>
          <p:nvPr userDrawn="1"/>
        </p:nvPicPr>
        <p:blipFill>
          <a:blip r:embed="rId11"/>
          <a:stretch>
            <a:fillRect/>
          </a:stretch>
        </p:blipFill>
        <p:spPr>
          <a:xfrm flipH="1">
            <a:off x="7254840" y="4504523"/>
            <a:ext cx="2200696" cy="1461600"/>
          </a:xfrm>
          <a:prstGeom prst="rect">
            <a:avLst/>
          </a:prstGeom>
        </p:spPr>
      </p:pic>
      <p:sp>
        <p:nvSpPr>
          <p:cNvPr id="27" name="Tekstvak 26">
            <a:extLst>
              <a:ext uri="{FF2B5EF4-FFF2-40B4-BE49-F238E27FC236}">
                <a16:creationId xmlns:a16="http://schemas.microsoft.com/office/drawing/2014/main" id="{173D32AD-AEDE-0847-81CD-10AEB43B942D}"/>
              </a:ext>
            </a:extLst>
          </p:cNvPr>
          <p:cNvSpPr txBox="1"/>
          <p:nvPr userDrawn="1"/>
        </p:nvSpPr>
        <p:spPr>
          <a:xfrm>
            <a:off x="688967" y="1657936"/>
            <a:ext cx="2142739" cy="169277"/>
          </a:xfrm>
          <a:prstGeom prst="rect">
            <a:avLst/>
          </a:prstGeom>
          <a:noFill/>
        </p:spPr>
        <p:txBody>
          <a:bodyPr wrap="square" lIns="0" tIns="0" rIns="0" bIns="0" rtlCol="0">
            <a:spAutoFit/>
          </a:bodyPr>
          <a:lstStyle/>
          <a:p>
            <a:r>
              <a:rPr lang="nl-NL" sz="1100" b="0"/>
              <a:t>8 jaar</a:t>
            </a:r>
          </a:p>
        </p:txBody>
      </p:sp>
      <p:sp>
        <p:nvSpPr>
          <p:cNvPr id="29" name="Tekstvak 28">
            <a:extLst>
              <a:ext uri="{FF2B5EF4-FFF2-40B4-BE49-F238E27FC236}">
                <a16:creationId xmlns:a16="http://schemas.microsoft.com/office/drawing/2014/main" id="{54E521A7-D7F4-794F-B4CE-84FC03B08F4A}"/>
              </a:ext>
            </a:extLst>
          </p:cNvPr>
          <p:cNvSpPr txBox="1"/>
          <p:nvPr userDrawn="1"/>
        </p:nvSpPr>
        <p:spPr>
          <a:xfrm>
            <a:off x="7957076" y="4218061"/>
            <a:ext cx="1498460" cy="169277"/>
          </a:xfrm>
          <a:prstGeom prst="rect">
            <a:avLst/>
          </a:prstGeom>
          <a:noFill/>
        </p:spPr>
        <p:txBody>
          <a:bodyPr wrap="square" lIns="0" tIns="0" rIns="0" bIns="0" rtlCol="0">
            <a:spAutoFit/>
          </a:bodyPr>
          <a:lstStyle/>
          <a:p>
            <a:pPr algn="r"/>
            <a:r>
              <a:rPr lang="nl-NL" sz="1100" b="0"/>
              <a:t>16 jaar</a:t>
            </a:r>
          </a:p>
        </p:txBody>
      </p:sp>
      <p:cxnSp>
        <p:nvCxnSpPr>
          <p:cNvPr id="4" name="Rechte verbindingslijn met pijl 3">
            <a:extLst>
              <a:ext uri="{FF2B5EF4-FFF2-40B4-BE49-F238E27FC236}">
                <a16:creationId xmlns:a16="http://schemas.microsoft.com/office/drawing/2014/main" id="{B1FDDC74-482C-6D4B-8EBE-FDEF105D5A9C}"/>
              </a:ext>
            </a:extLst>
          </p:cNvPr>
          <p:cNvCxnSpPr>
            <a:cxnSpLocks/>
          </p:cNvCxnSpPr>
          <p:nvPr userDrawn="1"/>
        </p:nvCxnSpPr>
        <p:spPr>
          <a:xfrm>
            <a:off x="653687" y="4446974"/>
            <a:ext cx="9143276" cy="0"/>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EF96EBB5-2522-4745-8F41-59546C8EB861}"/>
              </a:ext>
            </a:extLst>
          </p:cNvPr>
          <p:cNvCxnSpPr>
            <a:cxnSpLocks/>
          </p:cNvCxnSpPr>
          <p:nvPr userDrawn="1"/>
        </p:nvCxnSpPr>
        <p:spPr>
          <a:xfrm>
            <a:off x="-90435" y="1875859"/>
            <a:ext cx="11716297" cy="2010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045A7EBD-13A6-1449-BA30-E47BDDD366DC}"/>
              </a:ext>
            </a:extLst>
          </p:cNvPr>
          <p:cNvCxnSpPr>
            <a:cxnSpLocks/>
          </p:cNvCxnSpPr>
          <p:nvPr userDrawn="1"/>
        </p:nvCxnSpPr>
        <p:spPr>
          <a:xfrm>
            <a:off x="653687" y="4084440"/>
            <a:ext cx="10972175" cy="15223"/>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A15E237E-5291-A44C-931A-4269CB145780}"/>
              </a:ext>
            </a:extLst>
          </p:cNvPr>
          <p:cNvCxnSpPr>
            <a:cxnSpLocks/>
          </p:cNvCxnSpPr>
          <p:nvPr userDrawn="1"/>
        </p:nvCxnSpPr>
        <p:spPr>
          <a:xfrm>
            <a:off x="11625862" y="1892969"/>
            <a:ext cx="0" cy="220669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Rechte verbindingslijn 41">
            <a:extLst>
              <a:ext uri="{FF2B5EF4-FFF2-40B4-BE49-F238E27FC236}">
                <a16:creationId xmlns:a16="http://schemas.microsoft.com/office/drawing/2014/main" id="{7A0E2F56-A9C9-5141-890F-023A67E65B9B}"/>
              </a:ext>
            </a:extLst>
          </p:cNvPr>
          <p:cNvCxnSpPr>
            <a:cxnSpLocks/>
          </p:cNvCxnSpPr>
          <p:nvPr userDrawn="1"/>
        </p:nvCxnSpPr>
        <p:spPr>
          <a:xfrm flipH="1">
            <a:off x="649410" y="4081828"/>
            <a:ext cx="7307" cy="3651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Driehoek 51">
            <a:extLst>
              <a:ext uri="{FF2B5EF4-FFF2-40B4-BE49-F238E27FC236}">
                <a16:creationId xmlns:a16="http://schemas.microsoft.com/office/drawing/2014/main" id="{D1CDC384-ADB2-004C-8D3A-2AF58550A64E}"/>
              </a:ext>
            </a:extLst>
          </p:cNvPr>
          <p:cNvSpPr/>
          <p:nvPr userDrawn="1"/>
        </p:nvSpPr>
        <p:spPr>
          <a:xfrm rot="5400000">
            <a:off x="208851" y="1833984"/>
            <a:ext cx="98181" cy="846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3" name="Driehoek 52">
            <a:extLst>
              <a:ext uri="{FF2B5EF4-FFF2-40B4-BE49-F238E27FC236}">
                <a16:creationId xmlns:a16="http://schemas.microsoft.com/office/drawing/2014/main" id="{52CAC6E3-046A-2142-A9AE-65DB55E5C69C}"/>
              </a:ext>
            </a:extLst>
          </p:cNvPr>
          <p:cNvSpPr/>
          <p:nvPr userDrawn="1"/>
        </p:nvSpPr>
        <p:spPr>
          <a:xfrm rot="5400000">
            <a:off x="293324" y="1833984"/>
            <a:ext cx="98181" cy="846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7417875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ndkaart">
    <p:spTree>
      <p:nvGrpSpPr>
        <p:cNvPr id="1" name=""/>
        <p:cNvGrpSpPr/>
        <p:nvPr/>
      </p:nvGrpSpPr>
      <p:grpSpPr>
        <a:xfrm>
          <a:off x="0" y="0"/>
          <a:ext cx="0" cy="0"/>
          <a:chOff x="0" y="0"/>
          <a:chExt cx="0" cy="0"/>
        </a:xfrm>
      </p:grpSpPr>
      <p:sp>
        <p:nvSpPr>
          <p:cNvPr id="8" name="object 4">
            <a:extLst>
              <a:ext uri="{FF2B5EF4-FFF2-40B4-BE49-F238E27FC236}">
                <a16:creationId xmlns:a16="http://schemas.microsoft.com/office/drawing/2014/main" id="{E3EF0BD1-EA1F-CE4F-BE52-080AA504A42C}"/>
              </a:ext>
            </a:extLst>
          </p:cNvPr>
          <p:cNvSpPr/>
          <p:nvPr userDrawn="1"/>
        </p:nvSpPr>
        <p:spPr>
          <a:xfrm>
            <a:off x="508432" y="370872"/>
            <a:ext cx="11683568" cy="6487127"/>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46" name="object 7">
            <a:extLst>
              <a:ext uri="{FF2B5EF4-FFF2-40B4-BE49-F238E27FC236}">
                <a16:creationId xmlns:a16="http://schemas.microsoft.com/office/drawing/2014/main" id="{D5884837-2C05-4F47-A9DA-2D3994360BC5}"/>
              </a:ext>
            </a:extLst>
          </p:cNvPr>
          <p:cNvSpPr/>
          <p:nvPr userDrawn="1"/>
        </p:nvSpPr>
        <p:spPr>
          <a:xfrm rot="5400000">
            <a:off x="508432" y="6348965"/>
            <a:ext cx="508432" cy="508432"/>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48" name="Afbeelding 47" descr="Afbeelding met tekening&#10;&#10;Automatisch gegenereerde beschrijving">
            <a:extLst>
              <a:ext uri="{FF2B5EF4-FFF2-40B4-BE49-F238E27FC236}">
                <a16:creationId xmlns:a16="http://schemas.microsoft.com/office/drawing/2014/main" id="{573E5F90-0FB4-BB45-9C3D-83912953624D}"/>
              </a:ext>
            </a:extLst>
          </p:cNvPr>
          <p:cNvPicPr>
            <a:picLocks noChangeAspect="1"/>
          </p:cNvPicPr>
          <p:nvPr userDrawn="1"/>
        </p:nvPicPr>
        <p:blipFill>
          <a:blip r:embed="rId2"/>
          <a:stretch>
            <a:fillRect/>
          </a:stretch>
        </p:blipFill>
        <p:spPr>
          <a:xfrm>
            <a:off x="508432" y="6348965"/>
            <a:ext cx="1409190" cy="509034"/>
          </a:xfrm>
          <a:prstGeom prst="rect">
            <a:avLst/>
          </a:prstGeom>
        </p:spPr>
      </p:pic>
      <p:pic>
        <p:nvPicPr>
          <p:cNvPr id="5" name="Afbeelding 4" descr="Afbeelding met tekst, kaart&#10;&#10;Automatisch gegenereerde beschrijving">
            <a:extLst>
              <a:ext uri="{FF2B5EF4-FFF2-40B4-BE49-F238E27FC236}">
                <a16:creationId xmlns:a16="http://schemas.microsoft.com/office/drawing/2014/main" id="{2C0895DB-5767-0444-9A53-5F5C937CD6BA}"/>
              </a:ext>
            </a:extLst>
          </p:cNvPr>
          <p:cNvPicPr>
            <a:picLocks noChangeAspect="1"/>
          </p:cNvPicPr>
          <p:nvPr userDrawn="1"/>
        </p:nvPicPr>
        <p:blipFill>
          <a:blip r:embed="rId3"/>
          <a:stretch>
            <a:fillRect/>
          </a:stretch>
        </p:blipFill>
        <p:spPr>
          <a:xfrm>
            <a:off x="5234023" y="-4069"/>
            <a:ext cx="5321334" cy="7095111"/>
          </a:xfrm>
          <a:prstGeom prst="rect">
            <a:avLst/>
          </a:prstGeom>
        </p:spPr>
      </p:pic>
      <p:pic>
        <p:nvPicPr>
          <p:cNvPr id="7" name="Afbeelding 6" descr="Afbeelding met tekening&#10;&#10;Automatisch gegenereerde beschrijving">
            <a:extLst>
              <a:ext uri="{FF2B5EF4-FFF2-40B4-BE49-F238E27FC236}">
                <a16:creationId xmlns:a16="http://schemas.microsoft.com/office/drawing/2014/main" id="{AB4AF308-CA7C-1047-857A-47BE63210773}"/>
              </a:ext>
            </a:extLst>
          </p:cNvPr>
          <p:cNvPicPr>
            <a:picLocks noChangeAspect="1"/>
          </p:cNvPicPr>
          <p:nvPr userDrawn="1"/>
        </p:nvPicPr>
        <p:blipFill>
          <a:blip r:embed="rId4"/>
          <a:stretch>
            <a:fillRect/>
          </a:stretch>
        </p:blipFill>
        <p:spPr>
          <a:xfrm>
            <a:off x="1016864" y="919527"/>
            <a:ext cx="305601" cy="407468"/>
          </a:xfrm>
          <a:prstGeom prst="rect">
            <a:avLst/>
          </a:prstGeom>
        </p:spPr>
      </p:pic>
      <p:sp>
        <p:nvSpPr>
          <p:cNvPr id="11" name="Rechthoek 10">
            <a:extLst>
              <a:ext uri="{FF2B5EF4-FFF2-40B4-BE49-F238E27FC236}">
                <a16:creationId xmlns:a16="http://schemas.microsoft.com/office/drawing/2014/main" id="{28518E1C-7D15-2A47-B815-B71C21B06B2F}"/>
              </a:ext>
            </a:extLst>
          </p:cNvPr>
          <p:cNvSpPr/>
          <p:nvPr userDrawn="1"/>
        </p:nvSpPr>
        <p:spPr>
          <a:xfrm>
            <a:off x="1366954" y="830873"/>
            <a:ext cx="1958898" cy="584775"/>
          </a:xfrm>
          <a:prstGeom prst="rect">
            <a:avLst/>
          </a:prstGeom>
        </p:spPr>
        <p:txBody>
          <a:bodyPr wrap="square">
            <a:spAutoFit/>
          </a:bodyPr>
          <a:lstStyle/>
          <a:p>
            <a:r>
              <a:rPr lang="nl-NL" sz="1600">
                <a:solidFill>
                  <a:schemeClr val="bg1"/>
                </a:solidFill>
              </a:rPr>
              <a:t>In deze gemeenten</a:t>
            </a:r>
            <a:br>
              <a:rPr lang="nl-NL" sz="1600">
                <a:solidFill>
                  <a:schemeClr val="bg1"/>
                </a:solidFill>
              </a:rPr>
            </a:br>
            <a:r>
              <a:rPr lang="nl-NL" sz="1600">
                <a:solidFill>
                  <a:schemeClr val="bg1"/>
                </a:solidFill>
              </a:rPr>
              <a:t>is JINC actief</a:t>
            </a:r>
          </a:p>
        </p:txBody>
      </p:sp>
    </p:spTree>
    <p:extLst>
      <p:ext uri="{BB962C8B-B14F-4D97-AF65-F5344CB8AC3E}">
        <p14:creationId xmlns:p14="http://schemas.microsoft.com/office/powerpoint/2010/main" val="36083267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én afbeelding zonder titel">
    <p:spTree>
      <p:nvGrpSpPr>
        <p:cNvPr id="1" name=""/>
        <p:cNvGrpSpPr/>
        <p:nvPr/>
      </p:nvGrpSpPr>
      <p:grpSpPr>
        <a:xfrm>
          <a:off x="0" y="0"/>
          <a:ext cx="0" cy="0"/>
          <a:chOff x="0" y="0"/>
          <a:chExt cx="0" cy="0"/>
        </a:xfrm>
      </p:grpSpPr>
      <p:sp>
        <p:nvSpPr>
          <p:cNvPr id="13" name="object 4">
            <a:extLst>
              <a:ext uri="{FF2B5EF4-FFF2-40B4-BE49-F238E27FC236}">
                <a16:creationId xmlns:a16="http://schemas.microsoft.com/office/drawing/2014/main" id="{5E61F7DB-5564-0646-94E0-DD64665D9FDA}"/>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0" name="Tijdelijke aanduiding voor afbeelding 3">
            <a:extLst>
              <a:ext uri="{FF2B5EF4-FFF2-40B4-BE49-F238E27FC236}">
                <a16:creationId xmlns:a16="http://schemas.microsoft.com/office/drawing/2014/main" id="{4259045D-E673-5C40-AF75-F946D958E4FA}"/>
              </a:ext>
            </a:extLst>
          </p:cNvPr>
          <p:cNvSpPr>
            <a:spLocks noGrp="1"/>
          </p:cNvSpPr>
          <p:nvPr>
            <p:ph type="pic" sz="quarter" idx="12" hasCustomPrompt="1"/>
          </p:nvPr>
        </p:nvSpPr>
        <p:spPr>
          <a:xfrm>
            <a:off x="691384" y="449211"/>
            <a:ext cx="8442896" cy="5758384"/>
          </a:xfrm>
        </p:spPr>
        <p:txBody>
          <a:bodyPr/>
          <a:lstStyle>
            <a:lvl1pPr marL="0" indent="0">
              <a:buNone/>
              <a:defRPr>
                <a:solidFill>
                  <a:schemeClr val="tx1"/>
                </a:solidFill>
              </a:defRPr>
            </a:lvl1pPr>
          </a:lstStyle>
          <a:p>
            <a:r>
              <a:rPr lang="nl-NL"/>
              <a:t>Klik op het pictogram om een afbeelding in te voegen</a:t>
            </a:r>
          </a:p>
        </p:txBody>
      </p:sp>
      <p:sp>
        <p:nvSpPr>
          <p:cNvPr id="9" name="object 7">
            <a:extLst>
              <a:ext uri="{FF2B5EF4-FFF2-40B4-BE49-F238E27FC236}">
                <a16:creationId xmlns:a16="http://schemas.microsoft.com/office/drawing/2014/main" id="{F6760681-8F13-B245-8D58-74D153F6AA7F}"/>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2" name="Afbeelding 11" descr="Afbeelding met tekening&#10;&#10;Automatisch gegenereerde beschrijving">
            <a:extLst>
              <a:ext uri="{FF2B5EF4-FFF2-40B4-BE49-F238E27FC236}">
                <a16:creationId xmlns:a16="http://schemas.microsoft.com/office/drawing/2014/main" id="{6ACFDAC2-B449-824D-9C32-5D9B50BDB3CE}"/>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33493324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én afbeelding met titel">
    <p:spTree>
      <p:nvGrpSpPr>
        <p:cNvPr id="1" name=""/>
        <p:cNvGrpSpPr/>
        <p:nvPr/>
      </p:nvGrpSpPr>
      <p:grpSpPr>
        <a:xfrm>
          <a:off x="0" y="0"/>
          <a:ext cx="0" cy="0"/>
          <a:chOff x="0" y="0"/>
          <a:chExt cx="0" cy="0"/>
        </a:xfrm>
      </p:grpSpPr>
      <p:sp>
        <p:nvSpPr>
          <p:cNvPr id="20" name="object 4">
            <a:extLst>
              <a:ext uri="{FF2B5EF4-FFF2-40B4-BE49-F238E27FC236}">
                <a16:creationId xmlns:a16="http://schemas.microsoft.com/office/drawing/2014/main" id="{6457C464-C65F-804E-97E4-97B69E48C545}"/>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76B82A"/>
          </a:solidFill>
        </p:spPr>
        <p:txBody>
          <a:bodyPr wrap="square" lIns="0" tIns="0" rIns="0" bIns="0" rtlCol="0"/>
          <a:lstStyle/>
          <a:p>
            <a:endParaRPr/>
          </a:p>
        </p:txBody>
      </p:sp>
      <p:sp>
        <p:nvSpPr>
          <p:cNvPr id="19" name="Tijdelijke aanduiding voor afbeelding 3">
            <a:extLst>
              <a:ext uri="{FF2B5EF4-FFF2-40B4-BE49-F238E27FC236}">
                <a16:creationId xmlns:a16="http://schemas.microsoft.com/office/drawing/2014/main" id="{3FA45EA2-1450-A144-85E9-6A27D4116BFB}"/>
              </a:ext>
            </a:extLst>
          </p:cNvPr>
          <p:cNvSpPr>
            <a:spLocks noGrp="1"/>
          </p:cNvSpPr>
          <p:nvPr>
            <p:ph type="pic" sz="quarter" idx="10" hasCustomPrompt="1"/>
          </p:nvPr>
        </p:nvSpPr>
        <p:spPr>
          <a:xfrm>
            <a:off x="687585" y="1959214"/>
            <a:ext cx="7492319" cy="4449576"/>
          </a:xfrm>
        </p:spPr>
        <p:txBody>
          <a:bodyPr/>
          <a:lstStyle>
            <a:lvl1pPr marL="0" indent="0">
              <a:buNone/>
              <a:defRPr>
                <a:solidFill>
                  <a:schemeClr val="tx1"/>
                </a:solidFill>
              </a:defRPr>
            </a:lvl1pPr>
          </a:lstStyle>
          <a:p>
            <a:r>
              <a:rPr lang="nl-NL"/>
              <a:t>Klik op het pictogram om een afbeelding in te voegen</a:t>
            </a:r>
          </a:p>
        </p:txBody>
      </p:sp>
      <p:sp>
        <p:nvSpPr>
          <p:cNvPr id="21" name="Titel 1">
            <a:extLst>
              <a:ext uri="{FF2B5EF4-FFF2-40B4-BE49-F238E27FC236}">
                <a16:creationId xmlns:a16="http://schemas.microsoft.com/office/drawing/2014/main" id="{0909EA1E-FD6F-AA49-AA02-34BDB5CFCCD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27" name="object 7">
            <a:extLst>
              <a:ext uri="{FF2B5EF4-FFF2-40B4-BE49-F238E27FC236}">
                <a16:creationId xmlns:a16="http://schemas.microsoft.com/office/drawing/2014/main" id="{8465BAEF-93AF-F348-B251-7898C90D8683}"/>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0" name="Afbeelding 29" descr="Afbeelding met tekening&#10;&#10;Automatisch gegenereerde beschrijving">
            <a:extLst>
              <a:ext uri="{FF2B5EF4-FFF2-40B4-BE49-F238E27FC236}">
                <a16:creationId xmlns:a16="http://schemas.microsoft.com/office/drawing/2014/main" id="{9FBA7F79-7D9A-D045-BA5B-BCFA9AF0B2EF}"/>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7285863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en twee afbeeldingen">
    <p:spTree>
      <p:nvGrpSpPr>
        <p:cNvPr id="1" name=""/>
        <p:cNvGrpSpPr/>
        <p:nvPr/>
      </p:nvGrpSpPr>
      <p:grpSpPr>
        <a:xfrm>
          <a:off x="0" y="0"/>
          <a:ext cx="0" cy="0"/>
          <a:chOff x="0" y="0"/>
          <a:chExt cx="0" cy="0"/>
        </a:xfrm>
      </p:grpSpPr>
      <p:sp>
        <p:nvSpPr>
          <p:cNvPr id="35" name="object 4">
            <a:extLst>
              <a:ext uri="{FF2B5EF4-FFF2-40B4-BE49-F238E27FC236}">
                <a16:creationId xmlns:a16="http://schemas.microsoft.com/office/drawing/2014/main" id="{4FAA8DDC-904D-6542-B65E-605ED4C109A2}"/>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482683"/>
          </a:solidFill>
        </p:spPr>
        <p:txBody>
          <a:bodyPr wrap="square" lIns="0" tIns="0" rIns="0" bIns="0" rtlCol="0"/>
          <a:lstStyle/>
          <a:p>
            <a:endParaRPr/>
          </a:p>
        </p:txBody>
      </p:sp>
      <p:sp>
        <p:nvSpPr>
          <p:cNvPr id="8" name="Tijdelijke aanduiding voor afbeelding 3">
            <a:extLst>
              <a:ext uri="{FF2B5EF4-FFF2-40B4-BE49-F238E27FC236}">
                <a16:creationId xmlns:a16="http://schemas.microsoft.com/office/drawing/2014/main" id="{2B183FE3-3B19-3547-B0A3-13FFBFDD279D}"/>
              </a:ext>
            </a:extLst>
          </p:cNvPr>
          <p:cNvSpPr>
            <a:spLocks noGrp="1"/>
          </p:cNvSpPr>
          <p:nvPr>
            <p:ph type="pic" sz="quarter" idx="12" hasCustomPrompt="1"/>
          </p:nvPr>
        </p:nvSpPr>
        <p:spPr>
          <a:xfrm>
            <a:off x="687585" y="2121605"/>
            <a:ext cx="5324707" cy="3631658"/>
          </a:xfrm>
        </p:spPr>
        <p:txBody>
          <a:bodyPr/>
          <a:lstStyle>
            <a:lvl1pPr marL="0" indent="0">
              <a:buNone/>
              <a:defRPr>
                <a:solidFill>
                  <a:schemeClr val="tx1"/>
                </a:solidFill>
              </a:defRPr>
            </a:lvl1pPr>
          </a:lstStyle>
          <a:p>
            <a:r>
              <a:rPr lang="nl-NL"/>
              <a:t>Klik op het pictogram om een afbeelding in te voegen</a:t>
            </a:r>
          </a:p>
        </p:txBody>
      </p:sp>
      <p:sp>
        <p:nvSpPr>
          <p:cNvPr id="12" name="Tijdelijke aanduiding voor afbeelding 3">
            <a:extLst>
              <a:ext uri="{FF2B5EF4-FFF2-40B4-BE49-F238E27FC236}">
                <a16:creationId xmlns:a16="http://schemas.microsoft.com/office/drawing/2014/main" id="{5AA10B61-82AE-214E-A6CA-C408D5B3AB1F}"/>
              </a:ext>
            </a:extLst>
          </p:cNvPr>
          <p:cNvSpPr>
            <a:spLocks noGrp="1"/>
          </p:cNvSpPr>
          <p:nvPr>
            <p:ph type="pic" sz="quarter" idx="13" hasCustomPrompt="1"/>
          </p:nvPr>
        </p:nvSpPr>
        <p:spPr>
          <a:xfrm>
            <a:off x="6273568" y="2121605"/>
            <a:ext cx="5324707" cy="3631658"/>
          </a:xfrm>
        </p:spPr>
        <p:txBody>
          <a:bodyPr/>
          <a:lstStyle>
            <a:lvl1pPr marL="0" indent="0">
              <a:buNone/>
              <a:defRPr>
                <a:solidFill>
                  <a:schemeClr val="tx1"/>
                </a:solidFill>
              </a:defRPr>
            </a:lvl1pPr>
          </a:lstStyle>
          <a:p>
            <a:r>
              <a:rPr lang="nl-NL"/>
              <a:t>Klik op het pictogram om een afbeelding in te voegen</a:t>
            </a:r>
          </a:p>
        </p:txBody>
      </p:sp>
      <p:sp>
        <p:nvSpPr>
          <p:cNvPr id="28" name="Titel 1">
            <a:extLst>
              <a:ext uri="{FF2B5EF4-FFF2-40B4-BE49-F238E27FC236}">
                <a16:creationId xmlns:a16="http://schemas.microsoft.com/office/drawing/2014/main" id="{B6667ED0-3B02-7144-94DF-E8B96D914E7D}"/>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33" name="object 7">
            <a:extLst>
              <a:ext uri="{FF2B5EF4-FFF2-40B4-BE49-F238E27FC236}">
                <a16:creationId xmlns:a16="http://schemas.microsoft.com/office/drawing/2014/main" id="{529B76D6-DC0B-AC4D-9419-D2ABD7A9D237}"/>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4" name="Afbeelding 33" descr="Afbeelding met tekening&#10;&#10;Automatisch gegenereerde beschrijving">
            <a:extLst>
              <a:ext uri="{FF2B5EF4-FFF2-40B4-BE49-F238E27FC236}">
                <a16:creationId xmlns:a16="http://schemas.microsoft.com/office/drawing/2014/main" id="{99156C31-F618-4842-A279-14C6279BF7A3}"/>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2008164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ier afbeeldingen">
    <p:spTree>
      <p:nvGrpSpPr>
        <p:cNvPr id="1" name=""/>
        <p:cNvGrpSpPr/>
        <p:nvPr/>
      </p:nvGrpSpPr>
      <p:grpSpPr>
        <a:xfrm>
          <a:off x="0" y="0"/>
          <a:ext cx="0" cy="0"/>
          <a:chOff x="0" y="0"/>
          <a:chExt cx="0" cy="0"/>
        </a:xfrm>
      </p:grpSpPr>
      <p:sp>
        <p:nvSpPr>
          <p:cNvPr id="31" name="object 4">
            <a:extLst>
              <a:ext uri="{FF2B5EF4-FFF2-40B4-BE49-F238E27FC236}">
                <a16:creationId xmlns:a16="http://schemas.microsoft.com/office/drawing/2014/main" id="{BD822C1B-BE1C-7D40-AFD3-91126A35DEE5}"/>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18" name="Titel 1">
            <a:extLst>
              <a:ext uri="{FF2B5EF4-FFF2-40B4-BE49-F238E27FC236}">
                <a16:creationId xmlns:a16="http://schemas.microsoft.com/office/drawing/2014/main" id="{26A9DD57-B66D-4C4D-A787-2EE7AEAD4A85}"/>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26" name="Tijdelijke aanduiding voor afbeelding 3">
            <a:extLst>
              <a:ext uri="{FF2B5EF4-FFF2-40B4-BE49-F238E27FC236}">
                <a16:creationId xmlns:a16="http://schemas.microsoft.com/office/drawing/2014/main" id="{2E9669A5-1249-E741-B864-BF9834CEEB6B}"/>
              </a:ext>
            </a:extLst>
          </p:cNvPr>
          <p:cNvSpPr>
            <a:spLocks noGrp="1"/>
          </p:cNvSpPr>
          <p:nvPr>
            <p:ph type="pic" sz="quarter" idx="14" hasCustomPrompt="1"/>
          </p:nvPr>
        </p:nvSpPr>
        <p:spPr>
          <a:xfrm>
            <a:off x="687585"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7" name="Tijdelijke aanduiding voor afbeelding 3">
            <a:extLst>
              <a:ext uri="{FF2B5EF4-FFF2-40B4-BE49-F238E27FC236}">
                <a16:creationId xmlns:a16="http://schemas.microsoft.com/office/drawing/2014/main" id="{09C1B1A0-FAD1-1646-8A14-B345FA2DB95B}"/>
              </a:ext>
            </a:extLst>
          </p:cNvPr>
          <p:cNvSpPr>
            <a:spLocks noGrp="1"/>
          </p:cNvSpPr>
          <p:nvPr>
            <p:ph type="pic" sz="quarter" idx="15" hasCustomPrompt="1"/>
          </p:nvPr>
        </p:nvSpPr>
        <p:spPr>
          <a:xfrm>
            <a:off x="4394938"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8" name="Tijdelijke aanduiding voor afbeelding 3">
            <a:extLst>
              <a:ext uri="{FF2B5EF4-FFF2-40B4-BE49-F238E27FC236}">
                <a16:creationId xmlns:a16="http://schemas.microsoft.com/office/drawing/2014/main" id="{544963F0-9307-614D-81CB-2D5554918A4E}"/>
              </a:ext>
            </a:extLst>
          </p:cNvPr>
          <p:cNvSpPr>
            <a:spLocks noGrp="1"/>
          </p:cNvSpPr>
          <p:nvPr>
            <p:ph type="pic" sz="quarter" idx="16" hasCustomPrompt="1"/>
          </p:nvPr>
        </p:nvSpPr>
        <p:spPr>
          <a:xfrm>
            <a:off x="8104793"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9" name="object 7">
            <a:extLst>
              <a:ext uri="{FF2B5EF4-FFF2-40B4-BE49-F238E27FC236}">
                <a16:creationId xmlns:a16="http://schemas.microsoft.com/office/drawing/2014/main" id="{DD0BACF9-2975-4045-BBCB-20212C0BB2B1}"/>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0" name="Afbeelding 29" descr="Afbeelding met tekening&#10;&#10;Automatisch gegenereerde beschrijving">
            <a:extLst>
              <a:ext uri="{FF2B5EF4-FFF2-40B4-BE49-F238E27FC236}">
                <a16:creationId xmlns:a16="http://schemas.microsoft.com/office/drawing/2014/main" id="{8CAF63A4-9A46-8549-B433-CE64449264F6}"/>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2731311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fsluiting">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341BBCB5-00B5-D641-B9BF-EE0236E59D50}"/>
              </a:ext>
            </a:extLst>
          </p:cNvPr>
          <p:cNvSpPr/>
          <p:nvPr userDrawn="1"/>
        </p:nvSpPr>
        <p:spPr>
          <a:xfrm>
            <a:off x="0" y="510004"/>
            <a:ext cx="11544300" cy="4451224"/>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29E"/>
          </a:solidFill>
        </p:spPr>
        <p:txBody>
          <a:bodyPr wrap="square" lIns="0" tIns="0" rIns="0" bIns="0" rtlCol="0"/>
          <a:lstStyle/>
          <a:p>
            <a:endParaRPr/>
          </a:p>
        </p:txBody>
      </p:sp>
      <p:sp>
        <p:nvSpPr>
          <p:cNvPr id="13" name="object 6">
            <a:extLst>
              <a:ext uri="{FF2B5EF4-FFF2-40B4-BE49-F238E27FC236}">
                <a16:creationId xmlns:a16="http://schemas.microsoft.com/office/drawing/2014/main" id="{3D8091A5-7A0C-3348-97BA-76E32F07AD0C}"/>
              </a:ext>
            </a:extLst>
          </p:cNvPr>
          <p:cNvSpPr/>
          <p:nvPr userDrawn="1"/>
        </p:nvSpPr>
        <p:spPr>
          <a:xfrm flipH="1">
            <a:off x="4234724" y="3563661"/>
            <a:ext cx="1717335" cy="2784646"/>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6" name="object 7">
            <a:extLst>
              <a:ext uri="{FF2B5EF4-FFF2-40B4-BE49-F238E27FC236}">
                <a16:creationId xmlns:a16="http://schemas.microsoft.com/office/drawing/2014/main" id="{9EDB2C25-B685-E44A-81C6-56C9099F8B22}"/>
              </a:ext>
            </a:extLst>
          </p:cNvPr>
          <p:cNvSpPr/>
          <p:nvPr userDrawn="1"/>
        </p:nvSpPr>
        <p:spPr>
          <a:xfrm rot="10800000" flipV="1">
            <a:off x="1443559" y="4961228"/>
            <a:ext cx="2805846" cy="1387078"/>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482683"/>
          </a:solidFill>
        </p:spPr>
        <p:txBody>
          <a:bodyPr wrap="square" lIns="0" tIns="0" rIns="0" bIns="0" rtlCol="0"/>
          <a:lstStyle/>
          <a:p>
            <a:endParaRPr/>
          </a:p>
        </p:txBody>
      </p:sp>
      <p:grpSp>
        <p:nvGrpSpPr>
          <p:cNvPr id="3" name="Groep 2">
            <a:extLst>
              <a:ext uri="{FF2B5EF4-FFF2-40B4-BE49-F238E27FC236}">
                <a16:creationId xmlns:a16="http://schemas.microsoft.com/office/drawing/2014/main" id="{9551E76E-BEEE-C444-8F39-69D065A9F107}"/>
              </a:ext>
            </a:extLst>
          </p:cNvPr>
          <p:cNvGrpSpPr/>
          <p:nvPr userDrawn="1"/>
        </p:nvGrpSpPr>
        <p:grpSpPr>
          <a:xfrm>
            <a:off x="9754012" y="3585623"/>
            <a:ext cx="1782351" cy="643477"/>
            <a:chOff x="8743225" y="3168921"/>
            <a:chExt cx="2101850" cy="758825"/>
          </a:xfrm>
        </p:grpSpPr>
        <p:sp>
          <p:nvSpPr>
            <p:cNvPr id="19" name="object 2">
              <a:extLst>
                <a:ext uri="{FF2B5EF4-FFF2-40B4-BE49-F238E27FC236}">
                  <a16:creationId xmlns:a16="http://schemas.microsoft.com/office/drawing/2014/main" id="{22605F23-0447-A547-81E6-E10F0D88E611}"/>
                </a:ext>
              </a:extLst>
            </p:cNvPr>
            <p:cNvSpPr/>
            <p:nvPr userDrawn="1"/>
          </p:nvSpPr>
          <p:spPr>
            <a:xfrm>
              <a:off x="8743225" y="3168921"/>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0" name="object 3">
              <a:extLst>
                <a:ext uri="{FF2B5EF4-FFF2-40B4-BE49-F238E27FC236}">
                  <a16:creationId xmlns:a16="http://schemas.microsoft.com/office/drawing/2014/main" id="{84E5BDFA-A8B4-7945-B9C8-36F9629B4ED5}"/>
                </a:ext>
              </a:extLst>
            </p:cNvPr>
            <p:cNvSpPr/>
            <p:nvPr userDrawn="1"/>
          </p:nvSpPr>
          <p:spPr>
            <a:xfrm>
              <a:off x="8863041" y="3269084"/>
              <a:ext cx="1121523" cy="561793"/>
            </a:xfrm>
            <a:prstGeom prst="rect">
              <a:avLst/>
            </a:prstGeom>
            <a:blipFill>
              <a:blip r:embed="rId2" cstate="print"/>
              <a:stretch>
                <a:fillRect/>
              </a:stretch>
            </a:blipFill>
          </p:spPr>
          <p:txBody>
            <a:bodyPr wrap="square" lIns="0" tIns="0" rIns="0" bIns="0" rtlCol="0"/>
            <a:lstStyle/>
            <a:p>
              <a:endParaRPr/>
            </a:p>
          </p:txBody>
        </p:sp>
      </p:grpSp>
      <p:sp>
        <p:nvSpPr>
          <p:cNvPr id="18" name="object 6">
            <a:extLst>
              <a:ext uri="{FF2B5EF4-FFF2-40B4-BE49-F238E27FC236}">
                <a16:creationId xmlns:a16="http://schemas.microsoft.com/office/drawing/2014/main" id="{A9E51FA0-E6C3-3546-99D4-76490DED87E2}"/>
              </a:ext>
            </a:extLst>
          </p:cNvPr>
          <p:cNvSpPr/>
          <p:nvPr userDrawn="1"/>
        </p:nvSpPr>
        <p:spPr>
          <a:xfrm rot="5400000">
            <a:off x="10122174" y="3538042"/>
            <a:ext cx="1443558" cy="1443558"/>
          </a:xfrm>
          <a:custGeom>
            <a:avLst/>
            <a:gdLst/>
            <a:ahLst/>
            <a:cxnLst/>
            <a:rect l="l" t="t" r="r" b="b"/>
            <a:pathLst>
              <a:path w="2263775" h="2263775">
                <a:moveTo>
                  <a:pt x="2263317" y="0"/>
                </a:moveTo>
                <a:lnTo>
                  <a:pt x="0" y="0"/>
                </a:lnTo>
                <a:lnTo>
                  <a:pt x="2263317" y="2263317"/>
                </a:lnTo>
                <a:lnTo>
                  <a:pt x="2263317" y="0"/>
                </a:lnTo>
                <a:close/>
              </a:path>
            </a:pathLst>
          </a:custGeom>
          <a:solidFill>
            <a:srgbClr val="FFFFFF"/>
          </a:solidFill>
        </p:spPr>
        <p:txBody>
          <a:bodyPr wrap="square" lIns="0" tIns="0" rIns="0" bIns="0" rtlCol="0"/>
          <a:lstStyle/>
          <a:p>
            <a:endParaRPr/>
          </a:p>
        </p:txBody>
      </p:sp>
      <p:sp>
        <p:nvSpPr>
          <p:cNvPr id="2" name="Tekstvak 1">
            <a:extLst>
              <a:ext uri="{FF2B5EF4-FFF2-40B4-BE49-F238E27FC236}">
                <a16:creationId xmlns:a16="http://schemas.microsoft.com/office/drawing/2014/main" id="{01416B22-6FA6-AE41-9F75-DE83D305FF8C}"/>
              </a:ext>
            </a:extLst>
          </p:cNvPr>
          <p:cNvSpPr txBox="1"/>
          <p:nvPr userDrawn="1"/>
        </p:nvSpPr>
        <p:spPr>
          <a:xfrm>
            <a:off x="10485439" y="4639477"/>
            <a:ext cx="1114425" cy="369332"/>
          </a:xfrm>
          <a:prstGeom prst="rect">
            <a:avLst/>
          </a:prstGeom>
          <a:noFill/>
        </p:spPr>
        <p:txBody>
          <a:bodyPr wrap="square" rtlCol="0">
            <a:spAutoFit/>
          </a:bodyPr>
          <a:lstStyle/>
          <a:p>
            <a:pPr algn="r"/>
            <a:r>
              <a:rPr lang="nl-NL" err="1">
                <a:solidFill>
                  <a:schemeClr val="tx1"/>
                </a:solidFill>
                <a:latin typeface="Arial" panose="020B0604020202020204" pitchFamily="34" charset="0"/>
                <a:cs typeface="Arial" panose="020B0604020202020204" pitchFamily="34" charset="0"/>
              </a:rPr>
              <a:t>jinc.nl</a:t>
            </a:r>
            <a:endParaRPr lang="nl-NL">
              <a:solidFill>
                <a:schemeClr val="tx1"/>
              </a:solidFill>
              <a:latin typeface="Arial" panose="020B0604020202020204" pitchFamily="34" charset="0"/>
              <a:cs typeface="Arial" panose="020B0604020202020204" pitchFamily="34" charset="0"/>
            </a:endParaRPr>
          </a:p>
        </p:txBody>
      </p:sp>
      <p:sp>
        <p:nvSpPr>
          <p:cNvPr id="17" name="object 7">
            <a:extLst>
              <a:ext uri="{FF2B5EF4-FFF2-40B4-BE49-F238E27FC236}">
                <a16:creationId xmlns:a16="http://schemas.microsoft.com/office/drawing/2014/main" id="{34F58F8A-E316-1749-960D-96DD414328A3}"/>
              </a:ext>
            </a:extLst>
          </p:cNvPr>
          <p:cNvSpPr/>
          <p:nvPr userDrawn="1"/>
        </p:nvSpPr>
        <p:spPr>
          <a:xfrm rot="5400000">
            <a:off x="5952059" y="3572166"/>
            <a:ext cx="1392323" cy="1392323"/>
          </a:xfrm>
          <a:custGeom>
            <a:avLst/>
            <a:gdLst/>
            <a:ahLst/>
            <a:cxnLst/>
            <a:rect l="l" t="t" r="r" b="b"/>
            <a:pathLst>
              <a:path w="2124075" h="2124075">
                <a:moveTo>
                  <a:pt x="2123998" y="0"/>
                </a:moveTo>
                <a:lnTo>
                  <a:pt x="0" y="2123998"/>
                </a:lnTo>
                <a:lnTo>
                  <a:pt x="2123998" y="2123998"/>
                </a:lnTo>
                <a:lnTo>
                  <a:pt x="2123998" y="0"/>
                </a:lnTo>
                <a:close/>
              </a:path>
            </a:pathLst>
          </a:custGeom>
          <a:solidFill>
            <a:srgbClr val="0065A8"/>
          </a:solidFill>
        </p:spPr>
        <p:txBody>
          <a:bodyPr wrap="square" lIns="0" tIns="0" rIns="0" bIns="0" rtlCol="0"/>
          <a:lstStyle/>
          <a:p>
            <a:endParaRPr/>
          </a:p>
        </p:txBody>
      </p:sp>
    </p:spTree>
    <p:extLst>
      <p:ext uri="{BB962C8B-B14F-4D97-AF65-F5344CB8AC3E}">
        <p14:creationId xmlns:p14="http://schemas.microsoft.com/office/powerpoint/2010/main" val="19290720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341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e">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966A7AD3-01F5-8249-8813-621E39A7EF0A}"/>
              </a:ext>
            </a:extLst>
          </p:cNvPr>
          <p:cNvSpPr/>
          <p:nvPr userDrawn="1"/>
        </p:nvSpPr>
        <p:spPr>
          <a:xfrm>
            <a:off x="549699" y="0"/>
            <a:ext cx="11092602" cy="5251813"/>
          </a:xfrm>
          <a:custGeom>
            <a:avLst/>
            <a:gdLst/>
            <a:ahLst/>
            <a:cxnLst/>
            <a:rect l="l" t="t" r="r" b="b"/>
            <a:pathLst>
              <a:path w="9396095" h="5499100">
                <a:moveTo>
                  <a:pt x="9395993" y="0"/>
                </a:moveTo>
                <a:lnTo>
                  <a:pt x="1076032" y="0"/>
                </a:lnTo>
                <a:lnTo>
                  <a:pt x="0" y="1099426"/>
                </a:lnTo>
                <a:lnTo>
                  <a:pt x="0" y="5498998"/>
                </a:lnTo>
                <a:lnTo>
                  <a:pt x="9395993" y="5498998"/>
                </a:lnTo>
                <a:lnTo>
                  <a:pt x="9395993" y="0"/>
                </a:lnTo>
                <a:close/>
              </a:path>
            </a:pathLst>
          </a:custGeom>
          <a:solidFill>
            <a:srgbClr val="76B82A"/>
          </a:solidFill>
        </p:spPr>
        <p:txBody>
          <a:bodyPr wrap="square" lIns="0" tIns="0" rIns="0" bIns="0" rtlCol="0"/>
          <a:lstStyle/>
          <a:p>
            <a:endParaRPr/>
          </a:p>
        </p:txBody>
      </p:sp>
      <p:sp>
        <p:nvSpPr>
          <p:cNvPr id="8" name="object 4">
            <a:extLst>
              <a:ext uri="{FF2B5EF4-FFF2-40B4-BE49-F238E27FC236}">
                <a16:creationId xmlns:a16="http://schemas.microsoft.com/office/drawing/2014/main" id="{2FBEAE27-46B7-4E4E-B35D-CC7E35646111}"/>
              </a:ext>
            </a:extLst>
          </p:cNvPr>
          <p:cNvSpPr/>
          <p:nvPr userDrawn="1"/>
        </p:nvSpPr>
        <p:spPr>
          <a:xfrm>
            <a:off x="549699" y="0"/>
            <a:ext cx="1851102" cy="1851102"/>
          </a:xfrm>
          <a:custGeom>
            <a:avLst/>
            <a:gdLst/>
            <a:ahLst/>
            <a:cxnLst/>
            <a:rect l="l" t="t" r="r" b="b"/>
            <a:pathLst>
              <a:path w="2590800" h="2590800">
                <a:moveTo>
                  <a:pt x="2590203" y="0"/>
                </a:moveTo>
                <a:lnTo>
                  <a:pt x="997204" y="0"/>
                </a:lnTo>
                <a:lnTo>
                  <a:pt x="0" y="997204"/>
                </a:lnTo>
                <a:lnTo>
                  <a:pt x="0" y="2590203"/>
                </a:lnTo>
                <a:lnTo>
                  <a:pt x="2590203" y="0"/>
                </a:lnTo>
                <a:close/>
              </a:path>
            </a:pathLst>
          </a:custGeom>
          <a:solidFill>
            <a:srgbClr val="00A29E"/>
          </a:solidFill>
        </p:spPr>
        <p:txBody>
          <a:bodyPr wrap="square" lIns="0" tIns="0" rIns="0" bIns="0" rtlCol="0"/>
          <a:lstStyle/>
          <a:p>
            <a:endParaRPr/>
          </a:p>
        </p:txBody>
      </p:sp>
      <p:sp>
        <p:nvSpPr>
          <p:cNvPr id="9" name="object 5">
            <a:extLst>
              <a:ext uri="{FF2B5EF4-FFF2-40B4-BE49-F238E27FC236}">
                <a16:creationId xmlns:a16="http://schemas.microsoft.com/office/drawing/2014/main" id="{5520580D-E04C-A348-9D91-B2903F61D922}"/>
              </a:ext>
            </a:extLst>
          </p:cNvPr>
          <p:cNvSpPr/>
          <p:nvPr userDrawn="1"/>
        </p:nvSpPr>
        <p:spPr>
          <a:xfrm>
            <a:off x="549699" y="4092426"/>
            <a:ext cx="1159387" cy="1159387"/>
          </a:xfrm>
          <a:custGeom>
            <a:avLst/>
            <a:gdLst/>
            <a:ahLst/>
            <a:cxnLst/>
            <a:rect l="l" t="t" r="r" b="b"/>
            <a:pathLst>
              <a:path w="1593214" h="1593214">
                <a:moveTo>
                  <a:pt x="1592999" y="0"/>
                </a:moveTo>
                <a:lnTo>
                  <a:pt x="0" y="1592999"/>
                </a:lnTo>
                <a:lnTo>
                  <a:pt x="1592999" y="1592999"/>
                </a:lnTo>
                <a:lnTo>
                  <a:pt x="1592999" y="0"/>
                </a:lnTo>
                <a:close/>
              </a:path>
            </a:pathLst>
          </a:custGeom>
          <a:solidFill>
            <a:srgbClr val="00A29E"/>
          </a:solidFill>
        </p:spPr>
        <p:txBody>
          <a:bodyPr wrap="square" lIns="0" tIns="0" rIns="0" bIns="0" rtlCol="0"/>
          <a:lstStyle/>
          <a:p>
            <a:endParaRPr/>
          </a:p>
        </p:txBody>
      </p:sp>
      <p:sp>
        <p:nvSpPr>
          <p:cNvPr id="10" name="object 6">
            <a:extLst>
              <a:ext uri="{FF2B5EF4-FFF2-40B4-BE49-F238E27FC236}">
                <a16:creationId xmlns:a16="http://schemas.microsoft.com/office/drawing/2014/main" id="{A9E00720-6BDB-3446-A92A-4691C72B3D1F}"/>
              </a:ext>
            </a:extLst>
          </p:cNvPr>
          <p:cNvSpPr/>
          <p:nvPr userDrawn="1"/>
        </p:nvSpPr>
        <p:spPr>
          <a:xfrm>
            <a:off x="1709086" y="4090360"/>
            <a:ext cx="1159387" cy="2318774"/>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1" name="object 7">
            <a:extLst>
              <a:ext uri="{FF2B5EF4-FFF2-40B4-BE49-F238E27FC236}">
                <a16:creationId xmlns:a16="http://schemas.microsoft.com/office/drawing/2014/main" id="{E56FA733-6109-CA47-A9B6-F07D3D894EE4}"/>
              </a:ext>
            </a:extLst>
          </p:cNvPr>
          <p:cNvSpPr/>
          <p:nvPr userDrawn="1"/>
        </p:nvSpPr>
        <p:spPr>
          <a:xfrm>
            <a:off x="2868473" y="5249747"/>
            <a:ext cx="2316463" cy="1159387"/>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482683"/>
          </a:solidFill>
        </p:spPr>
        <p:txBody>
          <a:bodyPr wrap="square" lIns="0" tIns="0" rIns="0" bIns="0" rtlCol="0"/>
          <a:lstStyle/>
          <a:p>
            <a:endParaRPr/>
          </a:p>
        </p:txBody>
      </p:sp>
      <p:sp>
        <p:nvSpPr>
          <p:cNvPr id="14" name="Ondertitel 2">
            <a:extLst>
              <a:ext uri="{FF2B5EF4-FFF2-40B4-BE49-F238E27FC236}">
                <a16:creationId xmlns:a16="http://schemas.microsoft.com/office/drawing/2014/main" id="{9C6045F5-CF33-C743-BC93-F4F6298F03BA}"/>
              </a:ext>
            </a:extLst>
          </p:cNvPr>
          <p:cNvSpPr>
            <a:spLocks noGrp="1"/>
          </p:cNvSpPr>
          <p:nvPr>
            <p:ph type="subTitle" idx="1" hasCustomPrompt="1"/>
          </p:nvPr>
        </p:nvSpPr>
        <p:spPr>
          <a:xfrm>
            <a:off x="2400801" y="1505147"/>
            <a:ext cx="5658040" cy="2756444"/>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hier om een tekst te schijven</a:t>
            </a: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2400801" y="688222"/>
            <a:ext cx="7862536" cy="701608"/>
          </a:xfrm>
        </p:spPr>
        <p:txBody>
          <a:bodyPr anchor="b">
            <a:normAutofit/>
          </a:bodyPr>
          <a:lstStyle>
            <a:lvl1pPr algn="l">
              <a:defRPr sz="4000">
                <a:solidFill>
                  <a:schemeClr val="bg1"/>
                </a:solidFill>
              </a:defRPr>
            </a:lvl1pPr>
          </a:lstStyle>
          <a:p>
            <a:r>
              <a:rPr lang="nl-NL"/>
              <a:t>Klik om een titel in te voegen</a:t>
            </a:r>
          </a:p>
        </p:txBody>
      </p:sp>
      <p:grpSp>
        <p:nvGrpSpPr>
          <p:cNvPr id="24" name="Groep 23">
            <a:extLst>
              <a:ext uri="{FF2B5EF4-FFF2-40B4-BE49-F238E27FC236}">
                <a16:creationId xmlns:a16="http://schemas.microsoft.com/office/drawing/2014/main" id="{651F13B8-F431-DE43-9431-6CC6475B8619}"/>
              </a:ext>
            </a:extLst>
          </p:cNvPr>
          <p:cNvGrpSpPr/>
          <p:nvPr userDrawn="1"/>
        </p:nvGrpSpPr>
        <p:grpSpPr>
          <a:xfrm>
            <a:off x="549699" y="5249747"/>
            <a:ext cx="1159387" cy="418570"/>
            <a:chOff x="578325" y="5679208"/>
            <a:chExt cx="2101850" cy="758825"/>
          </a:xfrm>
        </p:grpSpPr>
        <p:sp>
          <p:nvSpPr>
            <p:cNvPr id="22" name="object 2">
              <a:extLst>
                <a:ext uri="{FF2B5EF4-FFF2-40B4-BE49-F238E27FC236}">
                  <a16:creationId xmlns:a16="http://schemas.microsoft.com/office/drawing/2014/main" id="{94C48BF2-613F-9D45-AB4C-A1AEC8CA63FB}"/>
                </a:ext>
              </a:extLst>
            </p:cNvPr>
            <p:cNvSpPr/>
            <p:nvPr userDrawn="1"/>
          </p:nvSpPr>
          <p:spPr>
            <a:xfrm>
              <a:off x="578325" y="5679208"/>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3" name="object 3">
              <a:extLst>
                <a:ext uri="{FF2B5EF4-FFF2-40B4-BE49-F238E27FC236}">
                  <a16:creationId xmlns:a16="http://schemas.microsoft.com/office/drawing/2014/main" id="{C6ABC0C7-6575-534F-A8BE-53651B75DEA8}"/>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308905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966A7AD3-01F5-8249-8813-621E39A7EF0A}"/>
              </a:ext>
            </a:extLst>
          </p:cNvPr>
          <p:cNvSpPr/>
          <p:nvPr userDrawn="1"/>
        </p:nvSpPr>
        <p:spPr>
          <a:xfrm>
            <a:off x="549699" y="0"/>
            <a:ext cx="11092602" cy="5251813"/>
          </a:xfrm>
          <a:custGeom>
            <a:avLst/>
            <a:gdLst/>
            <a:ahLst/>
            <a:cxnLst/>
            <a:rect l="l" t="t" r="r" b="b"/>
            <a:pathLst>
              <a:path w="9396095" h="5499100">
                <a:moveTo>
                  <a:pt x="9395993" y="0"/>
                </a:moveTo>
                <a:lnTo>
                  <a:pt x="1076032" y="0"/>
                </a:lnTo>
                <a:lnTo>
                  <a:pt x="0" y="1099426"/>
                </a:lnTo>
                <a:lnTo>
                  <a:pt x="0" y="5498998"/>
                </a:lnTo>
                <a:lnTo>
                  <a:pt x="9395993" y="5498998"/>
                </a:lnTo>
                <a:lnTo>
                  <a:pt x="9395993" y="0"/>
                </a:lnTo>
                <a:close/>
              </a:path>
            </a:pathLst>
          </a:custGeom>
          <a:solidFill>
            <a:srgbClr val="482683"/>
          </a:solidFill>
        </p:spPr>
        <p:txBody>
          <a:bodyPr wrap="square" lIns="0" tIns="0" rIns="0" bIns="0" rtlCol="0"/>
          <a:lstStyle/>
          <a:p>
            <a:endParaRPr/>
          </a:p>
        </p:txBody>
      </p:sp>
      <p:sp>
        <p:nvSpPr>
          <p:cNvPr id="8" name="object 4">
            <a:extLst>
              <a:ext uri="{FF2B5EF4-FFF2-40B4-BE49-F238E27FC236}">
                <a16:creationId xmlns:a16="http://schemas.microsoft.com/office/drawing/2014/main" id="{2FBEAE27-46B7-4E4E-B35D-CC7E35646111}"/>
              </a:ext>
            </a:extLst>
          </p:cNvPr>
          <p:cNvSpPr/>
          <p:nvPr userDrawn="1"/>
        </p:nvSpPr>
        <p:spPr>
          <a:xfrm>
            <a:off x="549699" y="0"/>
            <a:ext cx="1851102" cy="1851102"/>
          </a:xfrm>
          <a:custGeom>
            <a:avLst/>
            <a:gdLst/>
            <a:ahLst/>
            <a:cxnLst/>
            <a:rect l="l" t="t" r="r" b="b"/>
            <a:pathLst>
              <a:path w="2590800" h="2590800">
                <a:moveTo>
                  <a:pt x="2590203" y="0"/>
                </a:moveTo>
                <a:lnTo>
                  <a:pt x="997204" y="0"/>
                </a:lnTo>
                <a:lnTo>
                  <a:pt x="0" y="997204"/>
                </a:lnTo>
                <a:lnTo>
                  <a:pt x="0" y="2590203"/>
                </a:lnTo>
                <a:lnTo>
                  <a:pt x="2590203" y="0"/>
                </a:lnTo>
                <a:close/>
              </a:path>
            </a:pathLst>
          </a:custGeom>
          <a:solidFill>
            <a:srgbClr val="0064A8"/>
          </a:solidFill>
        </p:spPr>
        <p:txBody>
          <a:bodyPr wrap="square" lIns="0" tIns="0" rIns="0" bIns="0" rtlCol="0"/>
          <a:lstStyle/>
          <a:p>
            <a:endParaRPr/>
          </a:p>
        </p:txBody>
      </p:sp>
      <p:sp>
        <p:nvSpPr>
          <p:cNvPr id="9" name="object 5">
            <a:extLst>
              <a:ext uri="{FF2B5EF4-FFF2-40B4-BE49-F238E27FC236}">
                <a16:creationId xmlns:a16="http://schemas.microsoft.com/office/drawing/2014/main" id="{5520580D-E04C-A348-9D91-B2903F61D922}"/>
              </a:ext>
            </a:extLst>
          </p:cNvPr>
          <p:cNvSpPr/>
          <p:nvPr userDrawn="1"/>
        </p:nvSpPr>
        <p:spPr>
          <a:xfrm>
            <a:off x="549699" y="4092426"/>
            <a:ext cx="1159387" cy="1159387"/>
          </a:xfrm>
          <a:custGeom>
            <a:avLst/>
            <a:gdLst/>
            <a:ahLst/>
            <a:cxnLst/>
            <a:rect l="l" t="t" r="r" b="b"/>
            <a:pathLst>
              <a:path w="1593214" h="1593214">
                <a:moveTo>
                  <a:pt x="1592999" y="0"/>
                </a:moveTo>
                <a:lnTo>
                  <a:pt x="0" y="1592999"/>
                </a:lnTo>
                <a:lnTo>
                  <a:pt x="1592999" y="1592999"/>
                </a:lnTo>
                <a:lnTo>
                  <a:pt x="1592999" y="0"/>
                </a:lnTo>
                <a:close/>
              </a:path>
            </a:pathLst>
          </a:custGeom>
          <a:solidFill>
            <a:srgbClr val="0064A8"/>
          </a:solidFill>
        </p:spPr>
        <p:txBody>
          <a:bodyPr wrap="square" lIns="0" tIns="0" rIns="0" bIns="0" rtlCol="0"/>
          <a:lstStyle/>
          <a:p>
            <a:endParaRPr/>
          </a:p>
        </p:txBody>
      </p:sp>
      <p:sp>
        <p:nvSpPr>
          <p:cNvPr id="10" name="object 6">
            <a:extLst>
              <a:ext uri="{FF2B5EF4-FFF2-40B4-BE49-F238E27FC236}">
                <a16:creationId xmlns:a16="http://schemas.microsoft.com/office/drawing/2014/main" id="{A9E00720-6BDB-3446-A92A-4691C72B3D1F}"/>
              </a:ext>
            </a:extLst>
          </p:cNvPr>
          <p:cNvSpPr/>
          <p:nvPr userDrawn="1"/>
        </p:nvSpPr>
        <p:spPr>
          <a:xfrm>
            <a:off x="1709086" y="4090360"/>
            <a:ext cx="1159387" cy="2318774"/>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1" name="object 7">
            <a:extLst>
              <a:ext uri="{FF2B5EF4-FFF2-40B4-BE49-F238E27FC236}">
                <a16:creationId xmlns:a16="http://schemas.microsoft.com/office/drawing/2014/main" id="{E56FA733-6109-CA47-A9B6-F07D3D894EE4}"/>
              </a:ext>
            </a:extLst>
          </p:cNvPr>
          <p:cNvSpPr/>
          <p:nvPr userDrawn="1"/>
        </p:nvSpPr>
        <p:spPr>
          <a:xfrm>
            <a:off x="2868473" y="5249747"/>
            <a:ext cx="2316463" cy="1159387"/>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0064A8"/>
          </a:solidFill>
        </p:spPr>
        <p:txBody>
          <a:bodyPr wrap="square" lIns="0" tIns="0" rIns="0" bIns="0" rtlCol="0"/>
          <a:lstStyle/>
          <a:p>
            <a:endParaRPr/>
          </a:p>
        </p:txBody>
      </p:sp>
      <p:sp>
        <p:nvSpPr>
          <p:cNvPr id="14" name="Ondertitel 2">
            <a:extLst>
              <a:ext uri="{FF2B5EF4-FFF2-40B4-BE49-F238E27FC236}">
                <a16:creationId xmlns:a16="http://schemas.microsoft.com/office/drawing/2014/main" id="{9C6045F5-CF33-C743-BC93-F4F6298F03BA}"/>
              </a:ext>
            </a:extLst>
          </p:cNvPr>
          <p:cNvSpPr>
            <a:spLocks noGrp="1"/>
          </p:cNvSpPr>
          <p:nvPr>
            <p:ph type="subTitle" idx="1" hasCustomPrompt="1"/>
          </p:nvPr>
        </p:nvSpPr>
        <p:spPr>
          <a:xfrm>
            <a:off x="2400801" y="1505146"/>
            <a:ext cx="5658040" cy="289958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1.</a:t>
            </a:r>
          </a:p>
          <a:p>
            <a:r>
              <a:rPr lang="nl-NL"/>
              <a:t>2.</a:t>
            </a:r>
          </a:p>
          <a:p>
            <a:r>
              <a:rPr lang="nl-NL"/>
              <a:t>3.</a:t>
            </a:r>
          </a:p>
          <a:p>
            <a:r>
              <a:rPr lang="nl-NL"/>
              <a:t>4.</a:t>
            </a:r>
          </a:p>
          <a:p>
            <a:r>
              <a:rPr lang="nl-NL"/>
              <a:t>5.</a:t>
            </a:r>
          </a:p>
          <a:p>
            <a:r>
              <a:rPr lang="nl-NL"/>
              <a:t>6.</a:t>
            </a:r>
          </a:p>
          <a:p>
            <a:r>
              <a:rPr lang="nl-NL"/>
              <a:t>7.</a:t>
            </a:r>
          </a:p>
          <a:p>
            <a:r>
              <a:rPr lang="nl-NL"/>
              <a:t>8.</a:t>
            </a:r>
          </a:p>
          <a:p>
            <a:endParaRPr lang="nl-NL"/>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2400801" y="688222"/>
            <a:ext cx="7862536" cy="701608"/>
          </a:xfrm>
        </p:spPr>
        <p:txBody>
          <a:bodyPr anchor="b">
            <a:normAutofit/>
          </a:bodyPr>
          <a:lstStyle>
            <a:lvl1pPr algn="l">
              <a:defRPr sz="4000">
                <a:solidFill>
                  <a:schemeClr val="bg1"/>
                </a:solidFill>
              </a:defRPr>
            </a:lvl1pPr>
          </a:lstStyle>
          <a:p>
            <a:r>
              <a:rPr lang="nl-NL"/>
              <a:t>Inhoud</a:t>
            </a:r>
          </a:p>
        </p:txBody>
      </p:sp>
      <p:grpSp>
        <p:nvGrpSpPr>
          <p:cNvPr id="24" name="Groep 23">
            <a:extLst>
              <a:ext uri="{FF2B5EF4-FFF2-40B4-BE49-F238E27FC236}">
                <a16:creationId xmlns:a16="http://schemas.microsoft.com/office/drawing/2014/main" id="{651F13B8-F431-DE43-9431-6CC6475B8619}"/>
              </a:ext>
            </a:extLst>
          </p:cNvPr>
          <p:cNvGrpSpPr/>
          <p:nvPr userDrawn="1"/>
        </p:nvGrpSpPr>
        <p:grpSpPr>
          <a:xfrm>
            <a:off x="549699" y="5249747"/>
            <a:ext cx="1159387" cy="418570"/>
            <a:chOff x="578325" y="5679208"/>
            <a:chExt cx="2101850" cy="758825"/>
          </a:xfrm>
        </p:grpSpPr>
        <p:sp>
          <p:nvSpPr>
            <p:cNvPr id="22" name="object 2">
              <a:extLst>
                <a:ext uri="{FF2B5EF4-FFF2-40B4-BE49-F238E27FC236}">
                  <a16:creationId xmlns:a16="http://schemas.microsoft.com/office/drawing/2014/main" id="{94C48BF2-613F-9D45-AB4C-A1AEC8CA63FB}"/>
                </a:ext>
              </a:extLst>
            </p:cNvPr>
            <p:cNvSpPr/>
            <p:nvPr userDrawn="1"/>
          </p:nvSpPr>
          <p:spPr>
            <a:xfrm>
              <a:off x="578325" y="5679208"/>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3" name="object 3">
              <a:extLst>
                <a:ext uri="{FF2B5EF4-FFF2-40B4-BE49-F238E27FC236}">
                  <a16:creationId xmlns:a16="http://schemas.microsoft.com/office/drawing/2014/main" id="{C6ABC0C7-6575-534F-A8BE-53651B75DEA8}"/>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235852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tussenpagina (zeegroen)">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4"/>
          </a:solidFill>
        </p:spPr>
        <p:txBody>
          <a:bodyPr wrap="square" lIns="0" tIns="0" rIns="0" bIns="0" rtlCol="0"/>
          <a:lstStyle/>
          <a:p>
            <a:endParaRPr/>
          </a:p>
        </p:txBody>
      </p:sp>
    </p:spTree>
    <p:extLst>
      <p:ext uri="{BB962C8B-B14F-4D97-AF65-F5344CB8AC3E}">
        <p14:creationId xmlns:p14="http://schemas.microsoft.com/office/powerpoint/2010/main" val="29802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zeegroen)">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4" name="Tijdelijke aanduiding voor tekst 3">
            <a:extLst>
              <a:ext uri="{FF2B5EF4-FFF2-40B4-BE49-F238E27FC236}">
                <a16:creationId xmlns:a16="http://schemas.microsoft.com/office/drawing/2014/main" id="{83A42C7D-573A-6B48-B427-5C5CA4BA67D9}"/>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3" name="Tijdelijke aanduiding voor tekst 3">
            <a:extLst>
              <a:ext uri="{FF2B5EF4-FFF2-40B4-BE49-F238E27FC236}">
                <a16:creationId xmlns:a16="http://schemas.microsoft.com/office/drawing/2014/main" id="{F0D72D3C-5890-664E-A8D7-59CBCA229FD8}"/>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997575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en afbeelding (zeegroen)">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69779D0D-738E-9545-BECF-EA60ABCCF6F7}"/>
              </a:ext>
            </a:extLst>
          </p:cNvPr>
          <p:cNvSpPr>
            <a:spLocks noGrp="1"/>
          </p:cNvSpPr>
          <p:nvPr>
            <p:ph type="body" sz="quarter" idx="11" hasCustomPrompt="1"/>
          </p:nvPr>
        </p:nvSpPr>
        <p:spPr>
          <a:xfrm>
            <a:off x="687387" y="1957564"/>
            <a:ext cx="458035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954752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en tabel">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C00A7CEF-B9D4-9D4D-A1E6-E0C93618CD4E}"/>
              </a:ext>
            </a:extLst>
          </p:cNvPr>
          <p:cNvSpPr/>
          <p:nvPr userDrawn="1"/>
        </p:nvSpPr>
        <p:spPr>
          <a:xfrm>
            <a:off x="0" y="449210"/>
            <a:ext cx="11504415" cy="1118333"/>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5" name="Tijdelijke aanduiding voor tabel 4">
            <a:extLst>
              <a:ext uri="{FF2B5EF4-FFF2-40B4-BE49-F238E27FC236}">
                <a16:creationId xmlns:a16="http://schemas.microsoft.com/office/drawing/2014/main" id="{65DB0A2A-EE43-D843-AB35-9BE17A488D78}"/>
              </a:ext>
            </a:extLst>
          </p:cNvPr>
          <p:cNvSpPr>
            <a:spLocks noGrp="1"/>
          </p:cNvSpPr>
          <p:nvPr>
            <p:ph type="tbl" sz="quarter" idx="13" hasCustomPrompt="1"/>
          </p:nvPr>
        </p:nvSpPr>
        <p:spPr>
          <a:xfrm>
            <a:off x="4601817" y="1984097"/>
            <a:ext cx="6902598" cy="4110492"/>
          </a:xfrm>
        </p:spPr>
        <p:txBody>
          <a:bodyPr/>
          <a:lstStyle>
            <a:lvl1pPr marL="0" indent="0">
              <a:buNone/>
              <a:defRPr>
                <a:solidFill>
                  <a:schemeClr val="tx1"/>
                </a:solidFill>
              </a:defRPr>
            </a:lvl1pPr>
          </a:lstStyle>
          <a:p>
            <a:r>
              <a:rPr lang="nl-NL"/>
              <a:t>Klik op het pictogram om een tabel in te voegen</a:t>
            </a:r>
          </a:p>
        </p:txBody>
      </p:sp>
      <p:sp>
        <p:nvSpPr>
          <p:cNvPr id="8" name="object 7">
            <a:extLst>
              <a:ext uri="{FF2B5EF4-FFF2-40B4-BE49-F238E27FC236}">
                <a16:creationId xmlns:a16="http://schemas.microsoft.com/office/drawing/2014/main" id="{DCEFC59E-CECA-6B4F-B733-1268B5F255E5}"/>
              </a:ext>
            </a:extLst>
          </p:cNvPr>
          <p:cNvSpPr/>
          <p:nvPr userDrawn="1"/>
        </p:nvSpPr>
        <p:spPr>
          <a:xfrm>
            <a:off x="10385814"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6" name="Groep 15">
            <a:extLst>
              <a:ext uri="{FF2B5EF4-FFF2-40B4-BE49-F238E27FC236}">
                <a16:creationId xmlns:a16="http://schemas.microsoft.com/office/drawing/2014/main" id="{F8D5EA17-278D-8941-B259-FD37A51C6649}"/>
              </a:ext>
            </a:extLst>
          </p:cNvPr>
          <p:cNvGrpSpPr/>
          <p:nvPr userDrawn="1"/>
        </p:nvGrpSpPr>
        <p:grpSpPr>
          <a:xfrm>
            <a:off x="10149125" y="449210"/>
            <a:ext cx="1355021" cy="489199"/>
            <a:chOff x="578325" y="5679205"/>
            <a:chExt cx="2101850" cy="758825"/>
          </a:xfrm>
        </p:grpSpPr>
        <p:sp>
          <p:nvSpPr>
            <p:cNvPr id="17" name="object 2">
              <a:extLst>
                <a:ext uri="{FF2B5EF4-FFF2-40B4-BE49-F238E27FC236}">
                  <a16:creationId xmlns:a16="http://schemas.microsoft.com/office/drawing/2014/main" id="{A3485299-AFF2-6047-BF33-C6416ECC5077}"/>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8" name="object 3">
              <a:extLst>
                <a:ext uri="{FF2B5EF4-FFF2-40B4-BE49-F238E27FC236}">
                  <a16:creationId xmlns:a16="http://schemas.microsoft.com/office/drawing/2014/main" id="{63841A11-9E80-2B40-BBE9-D8116AEE234A}"/>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509F7C31-E737-794A-8D5B-E72608679318}"/>
              </a:ext>
            </a:extLst>
          </p:cNvPr>
          <p:cNvSpPr>
            <a:spLocks noGrp="1"/>
          </p:cNvSpPr>
          <p:nvPr>
            <p:ph type="body" sz="quarter" idx="11" hasCustomPrompt="1"/>
          </p:nvPr>
        </p:nvSpPr>
        <p:spPr>
          <a:xfrm>
            <a:off x="687387" y="1957564"/>
            <a:ext cx="3755404"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968668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el">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FCD978FF-46EC-0844-9443-D468F291CA98}"/>
              </a:ext>
            </a:extLst>
          </p:cNvPr>
          <p:cNvSpPr/>
          <p:nvPr userDrawn="1"/>
        </p:nvSpPr>
        <p:spPr>
          <a:xfrm>
            <a:off x="0" y="449210"/>
            <a:ext cx="11504415" cy="1118333"/>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3" name="object 7">
            <a:extLst>
              <a:ext uri="{FF2B5EF4-FFF2-40B4-BE49-F238E27FC236}">
                <a16:creationId xmlns:a16="http://schemas.microsoft.com/office/drawing/2014/main" id="{E16DA641-F4FE-BC4F-8678-F0912DBEA53F}"/>
              </a:ext>
            </a:extLst>
          </p:cNvPr>
          <p:cNvSpPr/>
          <p:nvPr userDrawn="1"/>
        </p:nvSpPr>
        <p:spPr>
          <a:xfrm>
            <a:off x="10385814"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5" name="Groep 14">
            <a:extLst>
              <a:ext uri="{FF2B5EF4-FFF2-40B4-BE49-F238E27FC236}">
                <a16:creationId xmlns:a16="http://schemas.microsoft.com/office/drawing/2014/main" id="{2AEAC370-4E4B-DF4F-BDF9-1F646DE626AC}"/>
              </a:ext>
            </a:extLst>
          </p:cNvPr>
          <p:cNvGrpSpPr/>
          <p:nvPr userDrawn="1"/>
        </p:nvGrpSpPr>
        <p:grpSpPr>
          <a:xfrm>
            <a:off x="10149125" y="449210"/>
            <a:ext cx="1355021" cy="489199"/>
            <a:chOff x="578325" y="5679205"/>
            <a:chExt cx="2101850" cy="758825"/>
          </a:xfrm>
        </p:grpSpPr>
        <p:sp>
          <p:nvSpPr>
            <p:cNvPr id="16" name="object 2">
              <a:extLst>
                <a:ext uri="{FF2B5EF4-FFF2-40B4-BE49-F238E27FC236}">
                  <a16:creationId xmlns:a16="http://schemas.microsoft.com/office/drawing/2014/main" id="{91C6311A-B645-D641-89A0-3762EBCB5F0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7" name="object 3">
              <a:extLst>
                <a:ext uri="{FF2B5EF4-FFF2-40B4-BE49-F238E27FC236}">
                  <a16:creationId xmlns:a16="http://schemas.microsoft.com/office/drawing/2014/main" id="{D62A71CC-BF78-3348-BD59-7EC50606E440}"/>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5" name="Tijdelijke aanduiding voor tabel 4">
            <a:extLst>
              <a:ext uri="{FF2B5EF4-FFF2-40B4-BE49-F238E27FC236}">
                <a16:creationId xmlns:a16="http://schemas.microsoft.com/office/drawing/2014/main" id="{65DB0A2A-EE43-D843-AB35-9BE17A488D78}"/>
              </a:ext>
            </a:extLst>
          </p:cNvPr>
          <p:cNvSpPr>
            <a:spLocks noGrp="1"/>
          </p:cNvSpPr>
          <p:nvPr>
            <p:ph type="tbl" sz="quarter" idx="13" hasCustomPrompt="1"/>
          </p:nvPr>
        </p:nvSpPr>
        <p:spPr>
          <a:xfrm>
            <a:off x="687584" y="1881744"/>
            <a:ext cx="10816831" cy="4424815"/>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tabel in te voegen</a:t>
            </a:r>
          </a:p>
        </p:txBody>
      </p:sp>
    </p:spTree>
    <p:extLst>
      <p:ext uri="{BB962C8B-B14F-4D97-AF65-F5344CB8AC3E}">
        <p14:creationId xmlns:p14="http://schemas.microsoft.com/office/powerpoint/2010/main" val="3955516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2EF38F6-FA67-E647-8C62-605DD31FAA67}"/>
              </a:ext>
            </a:extLst>
          </p:cNvPr>
          <p:cNvSpPr>
            <a:spLocks noGrp="1"/>
          </p:cNvSpPr>
          <p:nvPr>
            <p:ph type="title"/>
          </p:nvPr>
        </p:nvSpPr>
        <p:spPr>
          <a:xfrm>
            <a:off x="838200" y="365125"/>
            <a:ext cx="10515600" cy="964911"/>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B9CA7B9-9573-3E4E-AB17-0DBDE7A90443}"/>
              </a:ext>
            </a:extLst>
          </p:cNvPr>
          <p:cNvSpPr>
            <a:spLocks noGrp="1"/>
          </p:cNvSpPr>
          <p:nvPr>
            <p:ph type="body" idx="1"/>
          </p:nvPr>
        </p:nvSpPr>
        <p:spPr>
          <a:xfrm>
            <a:off x="838200" y="1465118"/>
            <a:ext cx="10515600" cy="4711845"/>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71697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1" r:id="rId6"/>
    <p:sldLayoutId id="2147483662" r:id="rId7"/>
    <p:sldLayoutId id="2147483669" r:id="rId8"/>
    <p:sldLayoutId id="2147483668" r:id="rId9"/>
    <p:sldLayoutId id="2147483663" r:id="rId10"/>
    <p:sldLayoutId id="2147483676" r:id="rId11"/>
    <p:sldLayoutId id="2147483672" r:id="rId12"/>
    <p:sldLayoutId id="2147483674" r:id="rId13"/>
    <p:sldLayoutId id="2147483677" r:id="rId14"/>
    <p:sldLayoutId id="2147483673" r:id="rId15"/>
    <p:sldLayoutId id="2147483675" r:id="rId16"/>
    <p:sldLayoutId id="2147483678" r:id="rId17"/>
    <p:sldLayoutId id="2147483654" r:id="rId18"/>
    <p:sldLayoutId id="2147483656" r:id="rId19"/>
    <p:sldLayoutId id="2147483657" r:id="rId20"/>
    <p:sldLayoutId id="2147483658" r:id="rId21"/>
    <p:sldLayoutId id="2147483659" r:id="rId22"/>
    <p:sldLayoutId id="2147483660" r:id="rId23"/>
    <p:sldLayoutId id="2147483667" r:id="rId24"/>
    <p:sldLayoutId id="2147483664" r:id="rId25"/>
    <p:sldLayoutId id="2147483665" r:id="rId26"/>
    <p:sldLayoutId id="2147483666" r:id="rId27"/>
    <p:sldLayoutId id="2147483670" r:id="rId28"/>
    <p:sldLayoutId id="2147483671" r:id="rId29"/>
  </p:sldLayoutIdLst>
  <p:txStyles>
    <p:titleStyle>
      <a:lvl1pPr algn="l" defTabSz="914400" rtl="0" eaLnBrk="1" latinLnBrk="0" hangingPunct="1">
        <a:lnSpc>
          <a:spcPct val="90000"/>
        </a:lnSpc>
        <a:spcBef>
          <a:spcPct val="0"/>
        </a:spcBef>
        <a:buNone/>
        <a:defRPr sz="28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Systeemlettertype"/>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7927E3-C9F5-13AA-6AEC-5EF8061FEEBE}"/>
              </a:ext>
            </a:extLst>
          </p:cNvPr>
          <p:cNvSpPr txBox="1"/>
          <p:nvPr/>
        </p:nvSpPr>
        <p:spPr>
          <a:xfrm>
            <a:off x="1865096" y="2157874"/>
            <a:ext cx="9737479" cy="18009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2700"/>
              </a:lnSpc>
            </a:pPr>
            <a:r>
              <a:rPr lang="nl-NL" sz="2400">
                <a:solidFill>
                  <a:schemeClr val="bg1"/>
                </a:solidFill>
                <a:latin typeface="Aptos"/>
                <a:cs typeface="Segoe UI"/>
              </a:rPr>
              <a:t>  </a:t>
            </a:r>
          </a:p>
          <a:p>
            <a:pPr algn="ctr">
              <a:lnSpc>
                <a:spcPts val="2700"/>
              </a:lnSpc>
            </a:pPr>
            <a:endParaRPr lang="nl-NL" sz="2400">
              <a:solidFill>
                <a:schemeClr val="bg1"/>
              </a:solidFill>
              <a:latin typeface="Aptos"/>
              <a:cs typeface="Segoe UI"/>
            </a:endParaRPr>
          </a:p>
          <a:p>
            <a:pPr algn="ctr">
              <a:lnSpc>
                <a:spcPts val="2700"/>
              </a:lnSpc>
            </a:pPr>
            <a:endParaRPr lang="nl-NL" sz="2400">
              <a:solidFill>
                <a:schemeClr val="bg1"/>
              </a:solidFill>
              <a:latin typeface="Aptos"/>
              <a:cs typeface="Segoe UI"/>
            </a:endParaRPr>
          </a:p>
          <a:p>
            <a:pPr algn="ctr">
              <a:lnSpc>
                <a:spcPts val="2700"/>
              </a:lnSpc>
            </a:pPr>
            <a:endParaRPr lang="en-US" i="1">
              <a:solidFill>
                <a:schemeClr val="bg1"/>
              </a:solidFill>
              <a:latin typeface="Aptos"/>
              <a:cs typeface="Segoe UI"/>
            </a:endParaRPr>
          </a:p>
          <a:p>
            <a:pPr algn="ctr">
              <a:lnSpc>
                <a:spcPts val="2700"/>
              </a:lnSpc>
            </a:pPr>
            <a:endParaRPr lang="en-US" i="1">
              <a:solidFill>
                <a:schemeClr val="bg1"/>
              </a:solidFill>
              <a:latin typeface="Aptos"/>
              <a:cs typeface="Segoe UI"/>
            </a:endParaRPr>
          </a:p>
        </p:txBody>
      </p:sp>
      <p:sp>
        <p:nvSpPr>
          <p:cNvPr id="6" name="Titel 3">
            <a:extLst>
              <a:ext uri="{FF2B5EF4-FFF2-40B4-BE49-F238E27FC236}">
                <a16:creationId xmlns:a16="http://schemas.microsoft.com/office/drawing/2014/main" id="{B4EAE020-1071-8A4E-938C-BEA96A9228E5}"/>
              </a:ext>
            </a:extLst>
          </p:cNvPr>
          <p:cNvSpPr>
            <a:spLocks noGrp="1"/>
          </p:cNvSpPr>
          <p:nvPr/>
        </p:nvSpPr>
        <p:spPr>
          <a:xfrm>
            <a:off x="2463605" y="1561304"/>
            <a:ext cx="6928775" cy="34901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bg1"/>
                </a:solidFill>
                <a:latin typeface="Arial" panose="020B0604020202020204" pitchFamily="34" charset="0"/>
                <a:ea typeface="+mj-ea"/>
                <a:cs typeface="Arial" panose="020B0604020202020204" pitchFamily="34" charset="0"/>
              </a:defRPr>
            </a:lvl1pPr>
          </a:lstStyle>
          <a:p>
            <a:r>
              <a:rPr lang="de-DE" dirty="0">
                <a:latin typeface="Arial"/>
                <a:cs typeface="Arial"/>
              </a:rPr>
              <a:t>JINC Bliksemstage </a:t>
            </a:r>
            <a:r>
              <a:rPr lang="de-DE" sz="3200" dirty="0">
                <a:latin typeface="Arial"/>
                <a:cs typeface="Arial"/>
              </a:rPr>
              <a:t>Handleiding voor docenten </a:t>
            </a:r>
            <a:br>
              <a:rPr lang="de-DE" dirty="0">
                <a:latin typeface="Arial"/>
                <a:cs typeface="Arial"/>
              </a:rPr>
            </a:br>
            <a:br>
              <a:rPr lang="de-DE" dirty="0">
                <a:latin typeface="Arial"/>
                <a:cs typeface="Arial"/>
              </a:rPr>
            </a:br>
            <a:r>
              <a:rPr lang="de-DE" sz="2000" b="0" dirty="0">
                <a:latin typeface="Arial"/>
                <a:cs typeface="Arial"/>
              </a:rPr>
              <a:t>Achtergrond voor de docent én slides voor in de </a:t>
            </a:r>
            <a:r>
              <a:rPr lang="de-DE" sz="2000" b="0" dirty="0" err="1">
                <a:latin typeface="Arial"/>
                <a:cs typeface="Arial"/>
              </a:rPr>
              <a:t>klas</a:t>
            </a:r>
            <a:br>
              <a:rPr lang="de-DE" dirty="0">
                <a:latin typeface="Arial"/>
                <a:cs typeface="Arial"/>
              </a:rPr>
            </a:br>
            <a:r>
              <a:rPr lang="de-DE" sz="1600" b="0" dirty="0" err="1">
                <a:latin typeface="Arial"/>
                <a:cs typeface="Arial"/>
              </a:rPr>
              <a:t>Lesmateriaal</a:t>
            </a:r>
            <a:r>
              <a:rPr lang="de-DE" sz="1600" b="0" dirty="0">
                <a:latin typeface="Arial"/>
                <a:cs typeface="Arial"/>
              </a:rPr>
              <a:t> </a:t>
            </a:r>
            <a:r>
              <a:rPr lang="de-DE" sz="1600" b="0" dirty="0" err="1">
                <a:latin typeface="Arial"/>
                <a:cs typeface="Arial"/>
              </a:rPr>
              <a:t>voor</a:t>
            </a:r>
            <a:r>
              <a:rPr lang="de-DE" sz="1600" b="0" dirty="0">
                <a:latin typeface="Arial"/>
                <a:cs typeface="Arial"/>
              </a:rPr>
              <a:t> </a:t>
            </a:r>
            <a:r>
              <a:rPr lang="de-DE" sz="1600" b="0" dirty="0" err="1">
                <a:latin typeface="Arial"/>
                <a:cs typeface="Arial"/>
              </a:rPr>
              <a:t>PrO</a:t>
            </a:r>
            <a:r>
              <a:rPr lang="de-DE" sz="1600" b="0" dirty="0">
                <a:latin typeface="Arial"/>
                <a:cs typeface="Arial"/>
              </a:rPr>
              <a:t>-ISK-VSO</a:t>
            </a:r>
            <a:br>
              <a:rPr lang="de-DE" dirty="0">
                <a:latin typeface="Arial"/>
                <a:cs typeface="Arial"/>
              </a:rPr>
            </a:br>
            <a:endParaRPr lang="en-US" sz="3600">
              <a:cs typeface="Arial"/>
            </a:endParaRPr>
          </a:p>
        </p:txBody>
      </p:sp>
    </p:spTree>
    <p:extLst>
      <p:ext uri="{BB962C8B-B14F-4D97-AF65-F5344CB8AC3E}">
        <p14:creationId xmlns:p14="http://schemas.microsoft.com/office/powerpoint/2010/main" val="2776142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70A4D9-3279-14B9-FB9C-4807B6CCDB20}"/>
              </a:ext>
            </a:extLst>
          </p:cNvPr>
          <p:cNvSpPr>
            <a:spLocks noGrp="1"/>
          </p:cNvSpPr>
          <p:nvPr>
            <p:ph type="ctrTitle"/>
          </p:nvPr>
        </p:nvSpPr>
        <p:spPr/>
        <p:txBody>
          <a:bodyPr>
            <a:normAutofit/>
          </a:bodyPr>
          <a:lstStyle/>
          <a:p>
            <a:r>
              <a:rPr lang="nl-NL" sz="2800">
                <a:latin typeface="Arial"/>
                <a:cs typeface="Arial"/>
              </a:rPr>
              <a:t>Afronding</a:t>
            </a:r>
          </a:p>
        </p:txBody>
      </p:sp>
      <p:sp>
        <p:nvSpPr>
          <p:cNvPr id="3" name="Tijdelijke aanduiding voor tekst 2">
            <a:extLst>
              <a:ext uri="{FF2B5EF4-FFF2-40B4-BE49-F238E27FC236}">
                <a16:creationId xmlns:a16="http://schemas.microsoft.com/office/drawing/2014/main" id="{88082575-E2F3-2BA0-81BF-918F6EF3C1DC}"/>
              </a:ext>
            </a:extLst>
          </p:cNvPr>
          <p:cNvSpPr>
            <a:spLocks noGrp="1"/>
          </p:cNvSpPr>
          <p:nvPr>
            <p:ph type="body" sz="quarter" idx="11"/>
          </p:nvPr>
        </p:nvSpPr>
        <p:spPr/>
        <p:txBody>
          <a:bodyPr vert="horz" lIns="91440" tIns="45720" rIns="91440" bIns="45720" rtlCol="0" anchor="t">
            <a:normAutofit/>
          </a:bodyPr>
          <a:lstStyle/>
          <a:p>
            <a:r>
              <a:rPr lang="nl-NL" sz="1800" dirty="0"/>
              <a:t>Wie wilt iets vertellen over zijn bedrijf?</a:t>
            </a:r>
            <a:br>
              <a:rPr lang="nl-NL" sz="1800" dirty="0"/>
            </a:br>
            <a:endParaRPr lang="nl-NL" sz="1800">
              <a:cs typeface="Arial"/>
            </a:endParaRPr>
          </a:p>
          <a:p>
            <a:pPr marL="342900" indent="-342900">
              <a:buFont typeface="Wingdings" panose="020B0604020202020204" pitchFamily="34" charset="0"/>
              <a:buChar char="§"/>
            </a:pPr>
            <a:r>
              <a:rPr lang="nl-NL" sz="1800" dirty="0"/>
              <a:t>Wat </a:t>
            </a:r>
            <a:r>
              <a:rPr lang="nl-NL" sz="1800" dirty="0">
                <a:cs typeface="Arial"/>
              </a:rPr>
              <a:t>vond je leuk</a:t>
            </a:r>
            <a:r>
              <a:rPr lang="nl-NL" sz="1800" dirty="0"/>
              <a:t>?</a:t>
            </a:r>
            <a:endParaRPr lang="nl-NL" sz="1800" dirty="0">
              <a:cs typeface="Arial"/>
            </a:endParaRPr>
          </a:p>
          <a:p>
            <a:pPr marL="342900" indent="-342900">
              <a:buFont typeface="Wingdings" panose="020B0604020202020204" pitchFamily="34" charset="0"/>
              <a:buChar char="§"/>
            </a:pPr>
            <a:r>
              <a:rPr lang="nl-NL" sz="1800" dirty="0">
                <a:cs typeface="Arial"/>
              </a:rPr>
              <a:t>Wat vond je niet leuk?</a:t>
            </a:r>
          </a:p>
          <a:p>
            <a:pPr marL="342900" indent="-342900">
              <a:buFont typeface="Wingdings" panose="020B0604020202020204" pitchFamily="34" charset="0"/>
              <a:buChar char="§"/>
            </a:pPr>
            <a:r>
              <a:rPr lang="nl-NL" sz="1800" dirty="0">
                <a:cs typeface="Arial"/>
              </a:rPr>
              <a:t>Wat vind je</a:t>
            </a:r>
            <a:r>
              <a:rPr lang="nl-NL" sz="1800" dirty="0"/>
              <a:t> belangrijk voor jouw eerste baan?</a:t>
            </a:r>
            <a:endParaRPr lang="nl-NL" sz="1800" dirty="0">
              <a:cs typeface="Arial"/>
            </a:endParaRPr>
          </a:p>
          <a:p>
            <a:pPr marL="285750" indent="-285750">
              <a:buFont typeface="Wingdings" panose="020B0604020202020204" pitchFamily="34" charset="0"/>
              <a:buChar char="§"/>
            </a:pPr>
            <a:endParaRPr lang="nl-NL" sz="1800" dirty="0">
              <a:cs typeface="Arial"/>
            </a:endParaRPr>
          </a:p>
          <a:p>
            <a:pPr marL="285750" indent="-285750">
              <a:buFont typeface="Wingdings" panose="020B0604020202020204" pitchFamily="34" charset="0"/>
              <a:buChar char="§"/>
            </a:pPr>
            <a:endParaRPr lang="nl-NL" sz="1800">
              <a:cs typeface="Arial"/>
            </a:endParaRPr>
          </a:p>
          <a:p>
            <a:endParaRPr lang="nl-NL" sz="1800">
              <a:cs typeface="Arial"/>
            </a:endParaRPr>
          </a:p>
        </p:txBody>
      </p:sp>
      <p:sp>
        <p:nvSpPr>
          <p:cNvPr id="4" name="Text Placeholder 3">
            <a:extLst>
              <a:ext uri="{FF2B5EF4-FFF2-40B4-BE49-F238E27FC236}">
                <a16:creationId xmlns:a16="http://schemas.microsoft.com/office/drawing/2014/main" id="{FE89CBF3-6C35-B8B5-AC1D-83747EB5327F}"/>
              </a:ext>
            </a:extLst>
          </p:cNvPr>
          <p:cNvSpPr>
            <a:spLocks noGrp="1"/>
          </p:cNvSpPr>
          <p:nvPr>
            <p:ph type="body" sz="quarter" idx="12"/>
          </p:nvPr>
        </p:nvSpPr>
        <p:spPr/>
        <p:txBody>
          <a:bodyPr vert="horz" lIns="91440" tIns="45720" rIns="91440" bIns="45720" rtlCol="0" anchor="t">
            <a:normAutofit/>
          </a:bodyPr>
          <a:lstStyle/>
          <a:p>
            <a:endParaRPr lang="nl-NL" sz="1800">
              <a:cs typeface="Arial"/>
            </a:endParaRPr>
          </a:p>
          <a:p>
            <a:endParaRPr lang="nl-NL" sz="1800">
              <a:cs typeface="Arial"/>
            </a:endParaRPr>
          </a:p>
          <a:p>
            <a:endParaRPr lang="en-US">
              <a:cs typeface="Arial"/>
            </a:endParaRPr>
          </a:p>
        </p:txBody>
      </p:sp>
      <p:pic>
        <p:nvPicPr>
          <p:cNvPr id="5" name="Picture 4">
            <a:extLst>
              <a:ext uri="{FF2B5EF4-FFF2-40B4-BE49-F238E27FC236}">
                <a16:creationId xmlns:a16="http://schemas.microsoft.com/office/drawing/2014/main" id="{EDB21943-BE4B-292F-5D28-B66F73717C90}"/>
              </a:ext>
            </a:extLst>
          </p:cNvPr>
          <p:cNvPicPr>
            <a:picLocks noChangeAspect="1"/>
          </p:cNvPicPr>
          <p:nvPr/>
        </p:nvPicPr>
        <p:blipFill>
          <a:blip r:embed="rId2"/>
          <a:stretch>
            <a:fillRect/>
          </a:stretch>
        </p:blipFill>
        <p:spPr>
          <a:xfrm>
            <a:off x="6470650" y="3612185"/>
            <a:ext cx="4955115" cy="3390712"/>
          </a:xfrm>
          <a:prstGeom prst="rect">
            <a:avLst/>
          </a:prstGeom>
        </p:spPr>
      </p:pic>
    </p:spTree>
    <p:extLst>
      <p:ext uri="{BB962C8B-B14F-4D97-AF65-F5344CB8AC3E}">
        <p14:creationId xmlns:p14="http://schemas.microsoft.com/office/powerpoint/2010/main" val="11272126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574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B74F4-9391-3F2B-E8C4-BD82080995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1CED7E-D5D7-E968-A208-C9CF5D34EAF0}"/>
              </a:ext>
            </a:extLst>
          </p:cNvPr>
          <p:cNvSpPr>
            <a:spLocks noGrp="1"/>
          </p:cNvSpPr>
          <p:nvPr>
            <p:ph type="ctrTitle"/>
          </p:nvPr>
        </p:nvSpPr>
        <p:spPr>
          <a:xfrm>
            <a:off x="2400801" y="688222"/>
            <a:ext cx="7862536" cy="701608"/>
          </a:xfrm>
        </p:spPr>
        <p:txBody>
          <a:bodyPr anchor="b">
            <a:normAutofit/>
          </a:bodyPr>
          <a:lstStyle/>
          <a:p>
            <a:r>
              <a:rPr lang="en-US" err="1">
                <a:latin typeface="Arial"/>
                <a:cs typeface="Arial"/>
              </a:rPr>
              <a:t>Inhoud</a:t>
            </a:r>
            <a:endParaRPr lang="en-US" err="1"/>
          </a:p>
        </p:txBody>
      </p:sp>
      <p:sp>
        <p:nvSpPr>
          <p:cNvPr id="5" name="Subtitle 4">
            <a:extLst>
              <a:ext uri="{FF2B5EF4-FFF2-40B4-BE49-F238E27FC236}">
                <a16:creationId xmlns:a16="http://schemas.microsoft.com/office/drawing/2014/main" id="{EBC1BF38-1B0F-7FA4-A129-E747C55E3E70}"/>
              </a:ext>
            </a:extLst>
          </p:cNvPr>
          <p:cNvSpPr>
            <a:spLocks noGrp="1"/>
          </p:cNvSpPr>
          <p:nvPr>
            <p:ph type="subTitle" idx="1"/>
          </p:nvPr>
        </p:nvSpPr>
        <p:spPr/>
        <p:txBody>
          <a:bodyPr/>
          <a:lstStyle/>
          <a:p>
            <a:endParaRPr lang="en-US"/>
          </a:p>
        </p:txBody>
      </p:sp>
      <p:sp>
        <p:nvSpPr>
          <p:cNvPr id="6" name="Text Placeholder 2">
            <a:extLst>
              <a:ext uri="{FF2B5EF4-FFF2-40B4-BE49-F238E27FC236}">
                <a16:creationId xmlns:a16="http://schemas.microsoft.com/office/drawing/2014/main" id="{B8F6815F-C21A-576E-15E4-49D843AC22B1}"/>
              </a:ext>
            </a:extLst>
          </p:cNvPr>
          <p:cNvSpPr>
            <a:spLocks noGrp="1"/>
          </p:cNvSpPr>
          <p:nvPr/>
        </p:nvSpPr>
        <p:spPr>
          <a:xfrm>
            <a:off x="2400801" y="1505146"/>
            <a:ext cx="7861413" cy="2899585"/>
          </a:xfrm>
          <a:prstGeom prst="rect">
            <a:avLst/>
          </a:prstGeom>
        </p:spPr>
        <p:txBody>
          <a:bodyPr vert="horz" lIns="91440" tIns="45720" rIns="91440" bIns="45720" rtlCol="0" anchor="t">
            <a:normAutofit lnSpcReduction="10000"/>
          </a:bodyPr>
          <a:lstStyle>
            <a:lvl1pPr marL="0" indent="0" algn="l" defTabSz="914400" rtl="0" eaLnBrk="1" latinLnBrk="0" hangingPunct="1">
              <a:lnSpc>
                <a:spcPct val="90000"/>
              </a:lnSpc>
              <a:spcBef>
                <a:spcPts val="1000"/>
              </a:spcBef>
              <a:buFont typeface="Systeemlettertype"/>
              <a:buNone/>
              <a:defRPr sz="1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Systeemlettertype"/>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Systeemlettertype"/>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spcBef>
                <a:spcPts val="2500"/>
              </a:spcBef>
              <a:buAutoNum type="arabicPeriod"/>
            </a:pPr>
            <a:r>
              <a:rPr lang="nl-NL" sz="1800" b="1" dirty="0"/>
              <a:t>Achtergrondinformatie voor de docent</a:t>
            </a:r>
            <a:endParaRPr lang="nl-NL" sz="2200" b="1" dirty="0"/>
          </a:p>
          <a:p>
            <a:pPr marL="571500" lvl="1" algn="l">
              <a:spcBef>
                <a:spcPts val="2500"/>
              </a:spcBef>
            </a:pPr>
            <a:r>
              <a:rPr lang="nl-NL" sz="1400" dirty="0">
                <a:solidFill>
                  <a:srgbClr val="FFFFFF"/>
                </a:solidFill>
              </a:rPr>
              <a:t>1.1 Wat is Bliksemstage?</a:t>
            </a:r>
            <a:endParaRPr lang="nl-NL" sz="1400" dirty="0">
              <a:solidFill>
                <a:schemeClr val="bg1"/>
              </a:solidFill>
            </a:endParaRPr>
          </a:p>
          <a:p>
            <a:pPr marL="571500" lvl="1" algn="l">
              <a:spcBef>
                <a:spcPts val="2500"/>
              </a:spcBef>
            </a:pPr>
            <a:r>
              <a:rPr lang="nl-NL" sz="1400" dirty="0">
                <a:solidFill>
                  <a:schemeClr val="bg1"/>
                </a:solidFill>
              </a:rPr>
              <a:t>1.2 Reflecteren op de Bliksemstage: Een omschrijving van de lesinhoud voor de docent.</a:t>
            </a:r>
            <a:endParaRPr lang="nl-NL" sz="1400" dirty="0">
              <a:solidFill>
                <a:schemeClr val="bg1"/>
              </a:solidFill>
              <a:cs typeface="Arial"/>
            </a:endParaRPr>
          </a:p>
          <a:p>
            <a:pPr marL="228600" indent="-228600">
              <a:spcBef>
                <a:spcPts val="2500"/>
              </a:spcBef>
              <a:buAutoNum type="arabicPeriod"/>
            </a:pPr>
            <a:r>
              <a:rPr lang="nl-NL" sz="1800" b="1" dirty="0">
                <a:solidFill>
                  <a:srgbClr val="FFFFFF"/>
                </a:solidFill>
              </a:rPr>
              <a:t>Slides voor in de les</a:t>
            </a:r>
            <a:endParaRPr lang="nl-NL" sz="2200" dirty="0">
              <a:solidFill>
                <a:srgbClr val="000000"/>
              </a:solidFill>
            </a:endParaRPr>
          </a:p>
          <a:p>
            <a:pPr lvl="1" algn="l">
              <a:spcBef>
                <a:spcPts val="2500"/>
              </a:spcBef>
            </a:pPr>
            <a:r>
              <a:rPr lang="nl-NL" sz="1400" dirty="0">
                <a:solidFill>
                  <a:schemeClr val="bg1"/>
                </a:solidFill>
                <a:cs typeface="Arial" panose="020B0604020202020204"/>
              </a:rPr>
              <a:t>  2.1 Uitleg voor in de les.</a:t>
            </a:r>
          </a:p>
          <a:p>
            <a:pPr lvl="1" algn="l">
              <a:spcBef>
                <a:spcPts val="2500"/>
              </a:spcBef>
            </a:pPr>
            <a:r>
              <a:rPr lang="nl-NL" sz="1400" dirty="0">
                <a:solidFill>
                  <a:schemeClr val="bg1"/>
                </a:solidFill>
                <a:cs typeface="Arial" panose="020B0604020202020204"/>
              </a:rPr>
              <a:t>  2.2 Praktische zaken.</a:t>
            </a:r>
            <a:endParaRPr lang="nl-NL" dirty="0">
              <a:solidFill>
                <a:schemeClr val="bg1"/>
              </a:solidFill>
              <a:cs typeface="Arial" panose="020B0604020202020204"/>
            </a:endParaRPr>
          </a:p>
        </p:txBody>
      </p:sp>
    </p:spTree>
    <p:extLst>
      <p:ext uri="{BB962C8B-B14F-4D97-AF65-F5344CB8AC3E}">
        <p14:creationId xmlns:p14="http://schemas.microsoft.com/office/powerpoint/2010/main" val="599481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C464C-35E6-5832-CC57-8AC3DAA58EE4}"/>
              </a:ext>
            </a:extLst>
          </p:cNvPr>
          <p:cNvSpPr>
            <a:spLocks noGrp="1"/>
          </p:cNvSpPr>
          <p:nvPr>
            <p:ph type="ctrTitle"/>
          </p:nvPr>
        </p:nvSpPr>
        <p:spPr>
          <a:xfrm>
            <a:off x="3718994" y="2914037"/>
            <a:ext cx="7862536" cy="701608"/>
          </a:xfrm>
        </p:spPr>
        <p:txBody>
          <a:bodyPr anchor="b">
            <a:normAutofit/>
          </a:bodyPr>
          <a:lstStyle/>
          <a:p>
            <a:r>
              <a:rPr lang="en-US"/>
              <a:t>Wat is </a:t>
            </a:r>
            <a:r>
              <a:rPr lang="en-US" err="1"/>
              <a:t>Bliksemstage</a:t>
            </a:r>
            <a:r>
              <a:rPr lang="en-US"/>
              <a:t>?</a:t>
            </a:r>
          </a:p>
        </p:txBody>
      </p:sp>
    </p:spTree>
    <p:extLst>
      <p:ext uri="{BB962C8B-B14F-4D97-AF65-F5344CB8AC3E}">
        <p14:creationId xmlns:p14="http://schemas.microsoft.com/office/powerpoint/2010/main" val="3948139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08232-AAF1-B21B-D637-1DED362F5369}"/>
              </a:ext>
            </a:extLst>
          </p:cNvPr>
          <p:cNvSpPr>
            <a:spLocks noGrp="1"/>
          </p:cNvSpPr>
          <p:nvPr>
            <p:ph type="ctrTitle"/>
          </p:nvPr>
        </p:nvSpPr>
        <p:spPr/>
        <p:txBody>
          <a:bodyPr>
            <a:normAutofit fontScale="90000"/>
          </a:bodyPr>
          <a:lstStyle/>
          <a:p>
            <a:r>
              <a:rPr lang="en-US"/>
              <a:t>Wat is </a:t>
            </a:r>
            <a:r>
              <a:rPr lang="en-US" err="1"/>
              <a:t>Bliksemstage</a:t>
            </a:r>
            <a:r>
              <a:rPr lang="en-US"/>
              <a:t>?</a:t>
            </a:r>
          </a:p>
        </p:txBody>
      </p:sp>
      <p:sp>
        <p:nvSpPr>
          <p:cNvPr id="3" name="Text Placeholder 2">
            <a:extLst>
              <a:ext uri="{FF2B5EF4-FFF2-40B4-BE49-F238E27FC236}">
                <a16:creationId xmlns:a16="http://schemas.microsoft.com/office/drawing/2014/main" id="{4DFF4ED9-430E-08C5-FD14-56FBE0D95298}"/>
              </a:ext>
            </a:extLst>
          </p:cNvPr>
          <p:cNvSpPr>
            <a:spLocks noGrp="1"/>
          </p:cNvSpPr>
          <p:nvPr>
            <p:ph type="body" sz="quarter" idx="11"/>
          </p:nvPr>
        </p:nvSpPr>
        <p:spPr/>
        <p:txBody>
          <a:bodyPr vert="horz" lIns="91440" tIns="45720" rIns="91440" bIns="45720" rtlCol="0" anchor="t">
            <a:normAutofit/>
          </a:bodyPr>
          <a:lstStyle/>
          <a:p>
            <a:r>
              <a:rPr lang="nl-NL" dirty="0">
                <a:cs typeface="Arial"/>
              </a:rPr>
              <a:t>Tijdens de Bliksemstage zijn de leerlingen in groepjes op bezoek geweest bij een bedrijf.</a:t>
            </a:r>
            <a:endParaRPr lang="nl-NL" dirty="0"/>
          </a:p>
          <a:p>
            <a:endParaRPr lang="nl-NL">
              <a:cs typeface="Arial"/>
            </a:endParaRPr>
          </a:p>
          <a:p>
            <a:r>
              <a:rPr lang="nl-NL" b="1" dirty="0">
                <a:cs typeface="Arial"/>
              </a:rPr>
              <a:t>Wat is het doel?</a:t>
            </a:r>
            <a:endParaRPr lang="nl-NL" dirty="0">
              <a:cs typeface="Arial"/>
            </a:endParaRPr>
          </a:p>
          <a:p>
            <a:r>
              <a:rPr lang="nl-NL" dirty="0">
                <a:cs typeface="Arial"/>
              </a:rPr>
              <a:t>Het doel van een Bliksemstage is dat de leerlingen kennismaken met een bedrijf, met de verschillende beroepen bij dat bedrijf én dat ze zien welke werkzaamheden ze zelf bij het bedrijf kunnen doen.</a:t>
            </a:r>
          </a:p>
          <a:p>
            <a:endParaRPr lang="nl-NL">
              <a:cs typeface="Arial"/>
            </a:endParaRPr>
          </a:p>
        </p:txBody>
      </p:sp>
      <p:sp>
        <p:nvSpPr>
          <p:cNvPr id="4" name="Text Placeholder 3">
            <a:extLst>
              <a:ext uri="{FF2B5EF4-FFF2-40B4-BE49-F238E27FC236}">
                <a16:creationId xmlns:a16="http://schemas.microsoft.com/office/drawing/2014/main" id="{080672EE-F6B9-262D-DED8-53F8344F34A9}"/>
              </a:ext>
            </a:extLst>
          </p:cNvPr>
          <p:cNvSpPr>
            <a:spLocks noGrp="1"/>
          </p:cNvSpPr>
          <p:nvPr>
            <p:ph type="body" sz="quarter" idx="12"/>
          </p:nvPr>
        </p:nvSpPr>
        <p:spPr>
          <a:xfrm>
            <a:off x="6291263" y="1957563"/>
            <a:ext cx="5307012" cy="4530323"/>
          </a:xfrm>
        </p:spPr>
        <p:txBody>
          <a:bodyPr vert="horz" lIns="91440" tIns="45720" rIns="91440" bIns="45720" rtlCol="0" anchor="t">
            <a:normAutofit/>
          </a:bodyPr>
          <a:lstStyle/>
          <a:p>
            <a:r>
              <a:rPr lang="nl-NL" b="1" dirty="0"/>
              <a:t>Praktisch</a:t>
            </a:r>
            <a:r>
              <a:rPr lang="nl-NL" dirty="0"/>
              <a:t>:</a:t>
            </a:r>
            <a:endParaRPr lang="en-US" dirty="0"/>
          </a:p>
          <a:p>
            <a:pPr marL="285750" indent="-285750">
              <a:buFont typeface="Wingdings" panose="020B0604020202020204" pitchFamily="34" charset="0"/>
              <a:buChar char="§"/>
            </a:pPr>
            <a:r>
              <a:rPr lang="nl-NL" dirty="0"/>
              <a:t>De leerlingen hebben de bedrijven in groepjes van ~8 leerlingen bezocht.</a:t>
            </a:r>
            <a:endParaRPr lang="nl-NL" dirty="0">
              <a:cs typeface="Arial" panose="020B0604020202020204"/>
            </a:endParaRPr>
          </a:p>
          <a:p>
            <a:pPr marL="285750" indent="-285750">
              <a:buFont typeface="Wingdings" panose="020B0604020202020204" pitchFamily="34" charset="0"/>
              <a:buChar char="§"/>
            </a:pPr>
            <a:r>
              <a:rPr lang="nl-NL" dirty="0"/>
              <a:t>Vóór het bezoek hebben ze de voorbereidende les gemaakt.</a:t>
            </a:r>
            <a:endParaRPr lang="nl-NL" dirty="0">
              <a:cs typeface="Arial" panose="020B0604020202020204"/>
            </a:endParaRPr>
          </a:p>
          <a:p>
            <a:pPr marL="285750" indent="-285750">
              <a:buFont typeface="Wingdings" panose="020B0604020202020204" pitchFamily="34" charset="0"/>
              <a:buChar char="§"/>
            </a:pPr>
            <a:r>
              <a:rPr lang="nl-NL" dirty="0"/>
              <a:t>Na het bezoek (nu) maken ze de </a:t>
            </a:r>
            <a:r>
              <a:rPr lang="nl-NL" dirty="0" err="1"/>
              <a:t>reflectieles</a:t>
            </a:r>
            <a:r>
              <a:rPr lang="nl-NL" dirty="0"/>
              <a:t>.</a:t>
            </a:r>
            <a:endParaRPr lang="nl-NL" dirty="0" err="1">
              <a:cs typeface="Arial" panose="020B0604020202020204"/>
            </a:endParaRPr>
          </a:p>
        </p:txBody>
      </p:sp>
    </p:spTree>
    <p:extLst>
      <p:ext uri="{BB962C8B-B14F-4D97-AF65-F5344CB8AC3E}">
        <p14:creationId xmlns:p14="http://schemas.microsoft.com/office/powerpoint/2010/main" val="4149655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21698-EA48-3AD2-95CC-894C5898A9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12671B-3D19-EFAB-9CCE-40741C7D849B}"/>
              </a:ext>
            </a:extLst>
          </p:cNvPr>
          <p:cNvSpPr>
            <a:spLocks noGrp="1"/>
          </p:cNvSpPr>
          <p:nvPr>
            <p:ph type="ctrTitle"/>
          </p:nvPr>
        </p:nvSpPr>
        <p:spPr>
          <a:xfrm>
            <a:off x="2406660" y="2966954"/>
            <a:ext cx="7862536" cy="701608"/>
          </a:xfrm>
        </p:spPr>
        <p:txBody>
          <a:bodyPr anchor="b">
            <a:normAutofit fontScale="90000"/>
          </a:bodyPr>
          <a:lstStyle/>
          <a:p>
            <a:r>
              <a:rPr lang="en-US" dirty="0" err="1">
                <a:latin typeface="Arial"/>
                <a:cs typeface="Arial"/>
              </a:rPr>
              <a:t>Reflecteren</a:t>
            </a:r>
            <a:r>
              <a:rPr lang="en-US" dirty="0">
                <a:latin typeface="Arial"/>
                <a:cs typeface="Arial"/>
              </a:rPr>
              <a:t> op de </a:t>
            </a:r>
            <a:r>
              <a:rPr lang="en-US" dirty="0" err="1">
                <a:latin typeface="Arial"/>
                <a:cs typeface="Arial"/>
              </a:rPr>
              <a:t>Bliksemstage</a:t>
            </a:r>
            <a:endParaRPr lang="en-US" dirty="0" err="1"/>
          </a:p>
        </p:txBody>
      </p:sp>
    </p:spTree>
    <p:extLst>
      <p:ext uri="{BB962C8B-B14F-4D97-AF65-F5344CB8AC3E}">
        <p14:creationId xmlns:p14="http://schemas.microsoft.com/office/powerpoint/2010/main" val="4118774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72505-BB4B-98AC-B03C-F19CB8266C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17FC55-FB86-DB9E-29ED-3589EDEA9027}"/>
              </a:ext>
            </a:extLst>
          </p:cNvPr>
          <p:cNvSpPr>
            <a:spLocks noGrp="1"/>
          </p:cNvSpPr>
          <p:nvPr>
            <p:ph type="ctrTitle"/>
          </p:nvPr>
        </p:nvSpPr>
        <p:spPr/>
        <p:txBody>
          <a:bodyPr>
            <a:normAutofit fontScale="90000"/>
          </a:bodyPr>
          <a:lstStyle/>
          <a:p>
            <a:r>
              <a:rPr lang="en-US" dirty="0">
                <a:latin typeface="Arial"/>
                <a:cs typeface="Arial"/>
              </a:rPr>
              <a:t>Les 2: </a:t>
            </a:r>
            <a:r>
              <a:rPr lang="en-US" dirty="0" err="1">
                <a:latin typeface="Arial"/>
                <a:cs typeface="Arial"/>
              </a:rPr>
              <a:t>Reflecteren</a:t>
            </a:r>
            <a:r>
              <a:rPr lang="en-US" dirty="0">
                <a:latin typeface="Arial"/>
                <a:cs typeface="Arial"/>
              </a:rPr>
              <a:t> op de </a:t>
            </a:r>
            <a:r>
              <a:rPr lang="en-US" dirty="0" err="1">
                <a:latin typeface="Arial"/>
                <a:cs typeface="Arial"/>
              </a:rPr>
              <a:t>Bliksemstage</a:t>
            </a:r>
            <a:endParaRPr lang="en-US" dirty="0" err="1"/>
          </a:p>
        </p:txBody>
      </p:sp>
      <p:sp>
        <p:nvSpPr>
          <p:cNvPr id="3" name="Text Placeholder 2">
            <a:extLst>
              <a:ext uri="{FF2B5EF4-FFF2-40B4-BE49-F238E27FC236}">
                <a16:creationId xmlns:a16="http://schemas.microsoft.com/office/drawing/2014/main" id="{682A0984-27FF-F211-6F09-C4E8513D654D}"/>
              </a:ext>
            </a:extLst>
          </p:cNvPr>
          <p:cNvSpPr>
            <a:spLocks noGrp="1"/>
          </p:cNvSpPr>
          <p:nvPr>
            <p:ph type="body" sz="quarter" idx="11"/>
          </p:nvPr>
        </p:nvSpPr>
        <p:spPr/>
        <p:txBody>
          <a:bodyPr vert="horz" lIns="91440" tIns="45720" rIns="91440" bIns="45720" rtlCol="0" anchor="t">
            <a:normAutofit/>
          </a:bodyPr>
          <a:lstStyle/>
          <a:p>
            <a:r>
              <a:rPr lang="nl-NL" dirty="0">
                <a:cs typeface="Arial"/>
              </a:rPr>
              <a:t>In deze les reflecteren de leerlingen op de Bliksemstage.</a:t>
            </a:r>
            <a:endParaRPr lang="en-US">
              <a:cs typeface="Arial"/>
            </a:endParaRPr>
          </a:p>
          <a:p>
            <a:r>
              <a:rPr lang="nl-NL" b="1" err="1">
                <a:cs typeface="Arial"/>
              </a:rPr>
              <a:t>Lesdoel</a:t>
            </a:r>
            <a:endParaRPr lang="nl-NL" dirty="0">
              <a:cs typeface="Arial"/>
            </a:endParaRPr>
          </a:p>
          <a:p>
            <a:pPr marL="285750" indent="-285750">
              <a:buFont typeface="Wingdings" panose="020B0604020202020204" pitchFamily="34" charset="0"/>
              <a:buChar char="§"/>
            </a:pPr>
            <a:r>
              <a:rPr lang="nl-NL" dirty="0">
                <a:cs typeface="Arial"/>
              </a:rPr>
              <a:t>De leerlingen bedenken of het Bliksemstagebedrijf bij hen past en of ze er later zouden willen werken. </a:t>
            </a:r>
          </a:p>
          <a:p>
            <a:pPr marL="285750" indent="-285750">
              <a:buFont typeface="Wingdings" panose="020B0604020202020204" pitchFamily="34" charset="0"/>
              <a:buChar char="§"/>
            </a:pPr>
            <a:endParaRPr lang="nl-NL" dirty="0">
              <a:cs typeface="Arial"/>
            </a:endParaRPr>
          </a:p>
          <a:p>
            <a:r>
              <a:rPr lang="nl-NL" b="1" err="1">
                <a:cs typeface="Arial"/>
              </a:rPr>
              <a:t>Lesvorm</a:t>
            </a:r>
            <a:endParaRPr lang="nl-NL" dirty="0">
              <a:cs typeface="Arial"/>
            </a:endParaRPr>
          </a:p>
          <a:p>
            <a:pPr marL="285750" indent="-285750">
              <a:buFont typeface="Wingdings" panose="020B0604020202020204" pitchFamily="34" charset="0"/>
              <a:buChar char="§"/>
            </a:pPr>
            <a:r>
              <a:rPr lang="nl-NL" dirty="0">
                <a:cs typeface="Arial"/>
              </a:rPr>
              <a:t>De les kan individueel of samen worden gemaakt. </a:t>
            </a:r>
          </a:p>
          <a:p>
            <a:pPr marL="285750" indent="-285750">
              <a:buFont typeface="Wingdings" panose="020B0604020202020204" pitchFamily="34" charset="0"/>
              <a:buChar char="§"/>
            </a:pPr>
            <a:r>
              <a:rPr lang="nl-NL" dirty="0">
                <a:cs typeface="Arial"/>
              </a:rPr>
              <a:t>Als docent help je de leerlingen op weg. Zoek wanneer nodig bedrijfsinformatie op. </a:t>
            </a:r>
          </a:p>
          <a:p>
            <a:endParaRPr lang="nl-NL" dirty="0">
              <a:cs typeface="Arial"/>
            </a:endParaRPr>
          </a:p>
          <a:p>
            <a:endParaRPr lang="nl-NL" dirty="0"/>
          </a:p>
        </p:txBody>
      </p:sp>
      <p:sp>
        <p:nvSpPr>
          <p:cNvPr id="4" name="Text Placeholder 3">
            <a:extLst>
              <a:ext uri="{FF2B5EF4-FFF2-40B4-BE49-F238E27FC236}">
                <a16:creationId xmlns:a16="http://schemas.microsoft.com/office/drawing/2014/main" id="{E24EF9BC-FDB2-FD9A-6824-AC484DA13A7B}"/>
              </a:ext>
            </a:extLst>
          </p:cNvPr>
          <p:cNvSpPr>
            <a:spLocks noGrp="1"/>
          </p:cNvSpPr>
          <p:nvPr>
            <p:ph type="body" sz="quarter" idx="12"/>
          </p:nvPr>
        </p:nvSpPr>
        <p:spPr>
          <a:xfrm>
            <a:off x="6291263" y="1957563"/>
            <a:ext cx="5307012" cy="5090347"/>
          </a:xfrm>
        </p:spPr>
        <p:txBody>
          <a:bodyPr vert="horz" lIns="91440" tIns="45720" rIns="91440" bIns="45720" rtlCol="0" anchor="t">
            <a:normAutofit/>
          </a:bodyPr>
          <a:lstStyle/>
          <a:p>
            <a:r>
              <a:rPr lang="nl-NL" b="1" dirty="0"/>
              <a:t>Introductie van de les</a:t>
            </a:r>
          </a:p>
          <a:p>
            <a:r>
              <a:rPr lang="nl-NL" dirty="0"/>
              <a:t>Ga kort het gesprek aan met de klas. Gebruik bijgevoegde slides. </a:t>
            </a:r>
            <a:endParaRPr lang="nl-NL" dirty="0">
              <a:cs typeface="Arial"/>
            </a:endParaRPr>
          </a:p>
          <a:p>
            <a:endParaRPr lang="nl-NL" dirty="0"/>
          </a:p>
          <a:p>
            <a:r>
              <a:rPr lang="nl-NL" b="1" dirty="0"/>
              <a:t>Afronding van de les</a:t>
            </a:r>
            <a:endParaRPr lang="nl-NL" b="1" dirty="0">
              <a:cs typeface="Arial"/>
            </a:endParaRPr>
          </a:p>
          <a:p>
            <a:r>
              <a:rPr lang="nl-NL" dirty="0"/>
              <a:t>Rond de les af door met de leerlingen in gesprek te gaan over wat ze hebben geleerd. Zo heeft de les de meeste impact. </a:t>
            </a:r>
            <a:endParaRPr lang="nl-NL" dirty="0">
              <a:cs typeface="Arial"/>
            </a:endParaRPr>
          </a:p>
          <a:p>
            <a:endParaRPr lang="nl-NL" dirty="0">
              <a:cs typeface="Arial"/>
            </a:endParaRPr>
          </a:p>
          <a:p>
            <a:endParaRPr lang="nl-NL" dirty="0">
              <a:cs typeface="Arial"/>
            </a:endParaRPr>
          </a:p>
          <a:p>
            <a:endParaRPr lang="nl-NL">
              <a:cs typeface="Arial" panose="020B0604020202020204"/>
            </a:endParaRPr>
          </a:p>
        </p:txBody>
      </p:sp>
    </p:spTree>
    <p:extLst>
      <p:ext uri="{BB962C8B-B14F-4D97-AF65-F5344CB8AC3E}">
        <p14:creationId xmlns:p14="http://schemas.microsoft.com/office/powerpoint/2010/main" val="2124901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54363-58CD-3EEF-7222-4CA5FBB83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B67CC5-B285-F5D3-7D9C-0E28932FFA9F}"/>
              </a:ext>
            </a:extLst>
          </p:cNvPr>
          <p:cNvSpPr>
            <a:spLocks noGrp="1"/>
          </p:cNvSpPr>
          <p:nvPr>
            <p:ph type="ctrTitle"/>
          </p:nvPr>
        </p:nvSpPr>
        <p:spPr>
          <a:xfrm>
            <a:off x="3718101" y="2938136"/>
            <a:ext cx="5135862" cy="701608"/>
          </a:xfrm>
        </p:spPr>
        <p:txBody>
          <a:bodyPr/>
          <a:lstStyle/>
          <a:p>
            <a:r>
              <a:rPr lang="en-US">
                <a:latin typeface="Arial"/>
                <a:cs typeface="Arial"/>
              </a:rPr>
              <a:t>Slides </a:t>
            </a:r>
            <a:r>
              <a:rPr lang="en-US" err="1">
                <a:latin typeface="Arial"/>
                <a:cs typeface="Arial"/>
              </a:rPr>
              <a:t>voor</a:t>
            </a:r>
            <a:r>
              <a:rPr lang="en-US">
                <a:latin typeface="Arial"/>
                <a:cs typeface="Arial"/>
              </a:rPr>
              <a:t> in de les</a:t>
            </a:r>
            <a:endParaRPr lang="en-US"/>
          </a:p>
        </p:txBody>
      </p:sp>
    </p:spTree>
    <p:extLst>
      <p:ext uri="{BB962C8B-B14F-4D97-AF65-F5344CB8AC3E}">
        <p14:creationId xmlns:p14="http://schemas.microsoft.com/office/powerpoint/2010/main" val="2497982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B818D-085D-2D40-58C4-235E2A382A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9888D7-3AAA-6291-97DD-3A5EB4199FE2}"/>
              </a:ext>
            </a:extLst>
          </p:cNvPr>
          <p:cNvSpPr>
            <a:spLocks noGrp="1"/>
          </p:cNvSpPr>
          <p:nvPr>
            <p:ph type="ctrTitle"/>
          </p:nvPr>
        </p:nvSpPr>
        <p:spPr/>
        <p:txBody>
          <a:bodyPr anchor="b">
            <a:normAutofit/>
          </a:bodyPr>
          <a:lstStyle/>
          <a:p>
            <a:r>
              <a:rPr lang="en-US" sz="2800" err="1">
                <a:latin typeface="Arial"/>
                <a:cs typeface="Arial"/>
              </a:rPr>
              <a:t>Introductie</a:t>
            </a:r>
            <a:endParaRPr lang="en-US" sz="2800">
              <a:latin typeface="Arial"/>
              <a:cs typeface="Arial"/>
            </a:endParaRPr>
          </a:p>
        </p:txBody>
      </p:sp>
      <p:sp>
        <p:nvSpPr>
          <p:cNvPr id="3" name="Text Placeholder 2">
            <a:extLst>
              <a:ext uri="{FF2B5EF4-FFF2-40B4-BE49-F238E27FC236}">
                <a16:creationId xmlns:a16="http://schemas.microsoft.com/office/drawing/2014/main" id="{7C439433-5F43-FE96-464D-EA0408E2B585}"/>
              </a:ext>
            </a:extLst>
          </p:cNvPr>
          <p:cNvSpPr>
            <a:spLocks noGrp="1"/>
          </p:cNvSpPr>
          <p:nvPr>
            <p:ph type="body" sz="quarter" idx="11"/>
          </p:nvPr>
        </p:nvSpPr>
        <p:spPr>
          <a:xfrm>
            <a:off x="687387" y="1957564"/>
            <a:ext cx="8058678" cy="4137025"/>
          </a:xfrm>
        </p:spPr>
        <p:txBody>
          <a:bodyPr vert="horz" lIns="91440" tIns="45720" rIns="91440" bIns="45720" rtlCol="0" anchor="t">
            <a:normAutofit/>
          </a:bodyPr>
          <a:lstStyle/>
          <a:p>
            <a:r>
              <a:rPr lang="nl-NL" sz="1800" dirty="0"/>
              <a:t>Jullie zijn op </a:t>
            </a:r>
            <a:r>
              <a:rPr lang="nl-NL" sz="1800" b="1" dirty="0"/>
              <a:t>Bliksemstage </a:t>
            </a:r>
            <a:r>
              <a:rPr lang="nl-NL" sz="1800" dirty="0"/>
              <a:t>geweest.</a:t>
            </a:r>
            <a:endParaRPr lang="en-US" sz="1800">
              <a:cs typeface="Arial"/>
            </a:endParaRPr>
          </a:p>
          <a:p>
            <a:r>
              <a:rPr lang="nl-NL" sz="1800" dirty="0"/>
              <a:t>Wie wil iets vertellen over zijn bedrijf?</a:t>
            </a:r>
            <a:endParaRPr lang="nl-NL" sz="1800" dirty="0">
              <a:cs typeface="Arial" panose="020B0604020202020204"/>
            </a:endParaRPr>
          </a:p>
          <a:p>
            <a:endParaRPr lang="nl-NL" sz="1800" dirty="0">
              <a:cs typeface="Arial" panose="020B0604020202020204"/>
            </a:endParaRPr>
          </a:p>
          <a:p>
            <a:pPr marL="342900" indent="-342900">
              <a:buFont typeface="Wingdings" panose="020B0604020202020204" pitchFamily="34" charset="0"/>
              <a:buChar char="§"/>
            </a:pPr>
            <a:r>
              <a:rPr lang="nl-NL" sz="1800" dirty="0"/>
              <a:t>Naar welk bedrijf ben je geweest?</a:t>
            </a:r>
            <a:endParaRPr lang="nl-NL" sz="1800" dirty="0">
              <a:cs typeface="Arial" panose="020B0604020202020204"/>
            </a:endParaRPr>
          </a:p>
          <a:p>
            <a:pPr marL="342900" indent="-342900">
              <a:buFont typeface="Wingdings" panose="020B0604020202020204" pitchFamily="34" charset="0"/>
              <a:buChar char="§"/>
            </a:pPr>
            <a:r>
              <a:rPr lang="nl-NL" sz="1800" dirty="0">
                <a:cs typeface="Arial" panose="020B0604020202020204"/>
              </a:rPr>
              <a:t>Welk werk deden ze daar?</a:t>
            </a:r>
          </a:p>
          <a:p>
            <a:pPr marL="342900" indent="-342900">
              <a:buFont typeface="Wingdings" panose="020B0604020202020204" pitchFamily="34" charset="0"/>
              <a:buChar char="§"/>
            </a:pPr>
            <a:r>
              <a:rPr lang="nl-NL" sz="1800" dirty="0">
                <a:cs typeface="Arial" panose="020B0604020202020204"/>
              </a:rPr>
              <a:t>Welke opdracht heb je gedaan tijdens de Bliksemstage?</a:t>
            </a:r>
          </a:p>
          <a:p>
            <a:endParaRPr lang="nl-NL" sz="1800" b="1" dirty="0">
              <a:cs typeface="Arial"/>
            </a:endParaRPr>
          </a:p>
          <a:p>
            <a:r>
              <a:rPr lang="nl-NL" sz="1800" dirty="0"/>
              <a:t> </a:t>
            </a:r>
            <a:endParaRPr lang="nl-NL" sz="1800" dirty="0">
              <a:cs typeface="Arial"/>
            </a:endParaRPr>
          </a:p>
          <a:p>
            <a:endParaRPr lang="nl-NL" sz="1800">
              <a:cs typeface="Arial"/>
            </a:endParaRPr>
          </a:p>
        </p:txBody>
      </p:sp>
      <p:pic>
        <p:nvPicPr>
          <p:cNvPr id="5" name="Picture 4">
            <a:extLst>
              <a:ext uri="{FF2B5EF4-FFF2-40B4-BE49-F238E27FC236}">
                <a16:creationId xmlns:a16="http://schemas.microsoft.com/office/drawing/2014/main" id="{60266390-3D29-ED9D-CB62-27EBB4610784}"/>
              </a:ext>
            </a:extLst>
          </p:cNvPr>
          <p:cNvPicPr>
            <a:picLocks noChangeAspect="1"/>
          </p:cNvPicPr>
          <p:nvPr/>
        </p:nvPicPr>
        <p:blipFill>
          <a:blip r:embed="rId2"/>
          <a:stretch>
            <a:fillRect/>
          </a:stretch>
        </p:blipFill>
        <p:spPr>
          <a:xfrm>
            <a:off x="6470650" y="3612185"/>
            <a:ext cx="4955115" cy="3390712"/>
          </a:xfrm>
          <a:prstGeom prst="rect">
            <a:avLst/>
          </a:prstGeom>
        </p:spPr>
      </p:pic>
    </p:spTree>
    <p:extLst>
      <p:ext uri="{BB962C8B-B14F-4D97-AF65-F5344CB8AC3E}">
        <p14:creationId xmlns:p14="http://schemas.microsoft.com/office/powerpoint/2010/main" val="1786632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4043F3-D882-4E9A-6182-3F021FB7D68E}"/>
              </a:ext>
            </a:extLst>
          </p:cNvPr>
          <p:cNvSpPr>
            <a:spLocks noGrp="1"/>
          </p:cNvSpPr>
          <p:nvPr>
            <p:ph type="ctrTitle"/>
          </p:nvPr>
        </p:nvSpPr>
        <p:spPr>
          <a:xfrm>
            <a:off x="687584" y="763411"/>
            <a:ext cx="7862536" cy="522912"/>
          </a:xfrm>
        </p:spPr>
        <p:txBody>
          <a:bodyPr vert="horz" lIns="91440" tIns="45720" rIns="91440" bIns="45720" rtlCol="0" anchor="b">
            <a:normAutofit/>
          </a:bodyPr>
          <a:lstStyle/>
          <a:p>
            <a:r>
              <a:rPr lang="nl-NL" sz="2800" b="1" kern="1200" dirty="0">
                <a:latin typeface="Arial"/>
                <a:cs typeface="Arial"/>
              </a:rPr>
              <a:t>Les </a:t>
            </a:r>
            <a:r>
              <a:rPr lang="nl-NL" sz="2800" dirty="0">
                <a:latin typeface="Arial"/>
                <a:cs typeface="Arial"/>
              </a:rPr>
              <a:t>2</a:t>
            </a:r>
            <a:r>
              <a:rPr lang="nl-NL" sz="2800" b="1" kern="1200" dirty="0">
                <a:latin typeface="Arial"/>
                <a:cs typeface="Arial"/>
              </a:rPr>
              <a:t>: </a:t>
            </a:r>
            <a:r>
              <a:rPr lang="nl-NL" sz="2800" dirty="0">
                <a:latin typeface="Arial"/>
                <a:cs typeface="Arial"/>
              </a:rPr>
              <a:t>Terugkijken op de Bliksemstage</a:t>
            </a:r>
            <a:endParaRPr lang="nl-NL" sz="2800" b="1" kern="1200" dirty="0">
              <a:latin typeface="Arial"/>
              <a:cs typeface="Arial"/>
            </a:endParaRPr>
          </a:p>
        </p:txBody>
      </p:sp>
      <p:sp>
        <p:nvSpPr>
          <p:cNvPr id="3" name="Tijdelijke aanduiding voor tekst 2">
            <a:extLst>
              <a:ext uri="{FF2B5EF4-FFF2-40B4-BE49-F238E27FC236}">
                <a16:creationId xmlns:a16="http://schemas.microsoft.com/office/drawing/2014/main" id="{3A682E9E-CC41-C60D-5853-1917067EE8A7}"/>
              </a:ext>
            </a:extLst>
          </p:cNvPr>
          <p:cNvSpPr>
            <a:spLocks noGrp="1"/>
          </p:cNvSpPr>
          <p:nvPr>
            <p:ph type="body" sz="quarter" idx="11"/>
          </p:nvPr>
        </p:nvSpPr>
        <p:spPr>
          <a:xfrm>
            <a:off x="687387" y="1957564"/>
            <a:ext cx="5307012" cy="4137025"/>
          </a:xfrm>
        </p:spPr>
        <p:txBody>
          <a:bodyPr vert="horz" lIns="91440" tIns="45720" rIns="91440" bIns="45720" rtlCol="0" anchor="t">
            <a:normAutofit/>
          </a:bodyPr>
          <a:lstStyle/>
          <a:p>
            <a:r>
              <a:rPr lang="nl-NL" sz="1800" kern="1200" dirty="0">
                <a:latin typeface="+mn-lt"/>
                <a:ea typeface="+mn-ea"/>
                <a:cs typeface="+mn-cs"/>
              </a:rPr>
              <a:t>Jullie gaan de les maken.</a:t>
            </a:r>
            <a:endParaRPr lang="nl-NL" sz="1800" kern="1200" dirty="0">
              <a:latin typeface="+mn-lt"/>
              <a:cs typeface="Arial"/>
            </a:endParaRPr>
          </a:p>
          <a:p>
            <a:endParaRPr lang="nl-NL" sz="1800" kern="1200">
              <a:latin typeface="+mn-lt"/>
              <a:cs typeface="Arial"/>
            </a:endParaRPr>
          </a:p>
          <a:p>
            <a:r>
              <a:rPr lang="nl-NL" sz="1800" kern="1200" dirty="0">
                <a:latin typeface="+mn-lt"/>
                <a:ea typeface="+mn-ea"/>
                <a:cs typeface="+mn-cs"/>
              </a:rPr>
              <a:t>Na deze les</a:t>
            </a:r>
            <a:r>
              <a:rPr lang="nl-NL" sz="1800" dirty="0"/>
              <a:t> weet je</a:t>
            </a:r>
            <a:r>
              <a:rPr lang="nl-NL" sz="1800" kern="1200" dirty="0">
                <a:latin typeface="+mn-lt"/>
                <a:ea typeface="+mn-ea"/>
                <a:cs typeface="+mn-cs"/>
              </a:rPr>
              <a:t>:</a:t>
            </a:r>
            <a:endParaRPr lang="nl-NL" sz="1800" kern="1200" dirty="0">
              <a:latin typeface="+mn-lt"/>
              <a:cs typeface="Arial"/>
            </a:endParaRPr>
          </a:p>
          <a:p>
            <a:pPr marL="342900" indent="-342900">
              <a:buFont typeface="Wingdings" panose="020B0604020202020204" pitchFamily="34" charset="0"/>
              <a:buChar char="ü"/>
            </a:pPr>
            <a:r>
              <a:rPr lang="nl-NL" sz="1800" dirty="0"/>
              <a:t>Of </a:t>
            </a:r>
            <a:r>
              <a:rPr lang="nl-NL" sz="1800" kern="1200" dirty="0">
                <a:latin typeface="+mn-lt"/>
                <a:ea typeface="+mn-ea"/>
                <a:cs typeface="+mn-cs"/>
              </a:rPr>
              <a:t>het</a:t>
            </a:r>
            <a:r>
              <a:rPr lang="nl-NL" sz="1800" dirty="0"/>
              <a:t> </a:t>
            </a:r>
            <a:r>
              <a:rPr lang="nl-NL" sz="1800" kern="1200" dirty="0">
                <a:latin typeface="+mn-lt"/>
                <a:ea typeface="+mn-ea"/>
                <a:cs typeface="+mn-cs"/>
              </a:rPr>
              <a:t>bedrijf</a:t>
            </a:r>
            <a:r>
              <a:rPr lang="nl-NL" sz="1800" dirty="0"/>
              <a:t> bij </a:t>
            </a:r>
            <a:r>
              <a:rPr lang="nl-NL" sz="1800" kern="1200" dirty="0">
                <a:latin typeface="+mn-lt"/>
                <a:ea typeface="+mn-ea"/>
                <a:cs typeface="+mn-cs"/>
              </a:rPr>
              <a:t>jou</a:t>
            </a:r>
            <a:r>
              <a:rPr lang="nl-NL" sz="1800" dirty="0"/>
              <a:t> past</a:t>
            </a:r>
            <a:endParaRPr lang="nl-NL" sz="1800" kern="1200" dirty="0">
              <a:latin typeface="+mn-lt"/>
              <a:cs typeface="Arial"/>
            </a:endParaRPr>
          </a:p>
          <a:p>
            <a:pPr marL="342900" indent="-342900">
              <a:buFont typeface="Wingdings" panose="020B0604020202020204" pitchFamily="34" charset="0"/>
              <a:buChar char="ü"/>
            </a:pPr>
            <a:r>
              <a:rPr lang="nl-NL" sz="1800" dirty="0"/>
              <a:t>Of </a:t>
            </a:r>
            <a:r>
              <a:rPr lang="nl-NL" sz="1800" kern="1200" dirty="0">
                <a:latin typeface="+mn-lt"/>
                <a:ea typeface="+mn-ea"/>
                <a:cs typeface="+mn-cs"/>
              </a:rPr>
              <a:t>je </a:t>
            </a:r>
            <a:r>
              <a:rPr lang="nl-NL" sz="1800" dirty="0"/>
              <a:t>er later zou willen werken</a:t>
            </a:r>
            <a:endParaRPr lang="nl-NL" sz="1800" dirty="0">
              <a:cs typeface="Arial" panose="020B0604020202020204"/>
            </a:endParaRPr>
          </a:p>
          <a:p>
            <a:pPr marL="285750" indent="-285750">
              <a:buFont typeface="Wingdings" panose="020B0604020202020204" pitchFamily="34" charset="0"/>
              <a:buChar char="ü"/>
            </a:pPr>
            <a:endParaRPr lang="nl-NL" sz="1800" kern="1200" dirty="0">
              <a:latin typeface="+mn-lt"/>
              <a:cs typeface="Arial"/>
            </a:endParaRPr>
          </a:p>
          <a:p>
            <a:endParaRPr lang="nl-NL" sz="1800" kern="1200">
              <a:latin typeface="+mn-lt"/>
              <a:cs typeface="Arial"/>
            </a:endParaRPr>
          </a:p>
          <a:p>
            <a:r>
              <a:rPr lang="nl-NL" sz="1800" dirty="0">
                <a:cs typeface="Arial"/>
              </a:rPr>
              <a:t>Je mag samenwerken. </a:t>
            </a:r>
            <a:endParaRPr lang="nl-NL" sz="1800" kern="1200" dirty="0">
              <a:latin typeface="+mn-lt"/>
              <a:cs typeface="Arial"/>
            </a:endParaRPr>
          </a:p>
          <a:p>
            <a:endParaRPr lang="nl-NL" sz="1800">
              <a:cs typeface="Arial" panose="020B0604020202020204"/>
            </a:endParaRPr>
          </a:p>
        </p:txBody>
      </p:sp>
      <p:sp>
        <p:nvSpPr>
          <p:cNvPr id="4" name="Text Placeholder 3">
            <a:extLst>
              <a:ext uri="{FF2B5EF4-FFF2-40B4-BE49-F238E27FC236}">
                <a16:creationId xmlns:a16="http://schemas.microsoft.com/office/drawing/2014/main" id="{39F937F2-09FA-2EED-AE52-DF497C669576}"/>
              </a:ext>
            </a:extLst>
          </p:cNvPr>
          <p:cNvSpPr>
            <a:spLocks noGrp="1"/>
          </p:cNvSpPr>
          <p:nvPr/>
        </p:nvSpPr>
        <p:spPr>
          <a:xfrm>
            <a:off x="6291263"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sz="1800" kern="1200" dirty="0">
              <a:latin typeface="+mn-lt"/>
              <a:cs typeface="Arial"/>
            </a:endParaRPr>
          </a:p>
          <a:p>
            <a:endParaRPr lang="nl-NL" sz="1800" kern="1200">
              <a:latin typeface="+mn-lt"/>
              <a:cs typeface="Arial"/>
            </a:endParaRPr>
          </a:p>
        </p:txBody>
      </p:sp>
    </p:spTree>
    <p:extLst>
      <p:ext uri="{BB962C8B-B14F-4D97-AF65-F5344CB8AC3E}">
        <p14:creationId xmlns:p14="http://schemas.microsoft.com/office/powerpoint/2010/main" val="4174975042"/>
      </p:ext>
    </p:extLst>
  </p:cSld>
  <p:clrMapOvr>
    <a:masterClrMapping/>
  </p:clrMapOvr>
</p:sld>
</file>

<file path=ppt/theme/theme1.xml><?xml version="1.0" encoding="utf-8"?>
<a:theme xmlns:a="http://schemas.openxmlformats.org/drawingml/2006/main" name="Kantoorthema">
  <a:themeElements>
    <a:clrScheme name="JINC 1">
      <a:dk1>
        <a:srgbClr val="000000"/>
      </a:dk1>
      <a:lt1>
        <a:srgbClr val="FFFFFF"/>
      </a:lt1>
      <a:dk2>
        <a:srgbClr val="44546A"/>
      </a:dk2>
      <a:lt2>
        <a:srgbClr val="E7E6E6"/>
      </a:lt2>
      <a:accent1>
        <a:srgbClr val="00A39D"/>
      </a:accent1>
      <a:accent2>
        <a:srgbClr val="0064A8"/>
      </a:accent2>
      <a:accent3>
        <a:srgbClr val="482583"/>
      </a:accent3>
      <a:accent4>
        <a:srgbClr val="76B72A"/>
      </a:accent4>
      <a:accent5>
        <a:srgbClr val="3FA534"/>
      </a:accent5>
      <a:accent6>
        <a:srgbClr val="EF7D00"/>
      </a:accent6>
      <a:hlink>
        <a:srgbClr val="0064A8"/>
      </a:hlink>
      <a:folHlink>
        <a:srgbClr val="00A29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4" id="{D806DC4B-A756-A743-ACC1-23267F8EF10C}" vid="{CA242660-E9EF-CB45-BE8C-2CC6FDABD57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n767b3649a654bce97e31a36bc3ad1a0 xmlns="9115a0db-3d1a-42ed-9cab-1d3c3f339b82">
      <Terms xmlns="http://schemas.microsoft.com/office/infopath/2007/PartnerControls">
        <TermInfo xmlns="http://schemas.microsoft.com/office/infopath/2007/PartnerControls">
          <TermName xmlns="http://schemas.microsoft.com/office/infopath/2007/PartnerControls">Lesmateriaal</TermName>
          <TermId xmlns="http://schemas.microsoft.com/office/infopath/2007/PartnerControls">e13d972b-0a7b-446a-80f9-4ed21cec7f88</TermId>
        </TermInfo>
      </Terms>
    </n767b3649a654bce97e31a36bc3ad1a0>
    <pede4296f6224c8f8b3fdac8a6257f26 xmlns="9115a0db-3d1a-42ed-9cab-1d3c3f339b82">
      <Terms xmlns="http://schemas.microsoft.com/office/infopath/2007/PartnerControls">
        <TermInfo xmlns="http://schemas.microsoft.com/office/infopath/2007/PartnerControls">
          <TermName xmlns="http://schemas.microsoft.com/office/infopath/2007/PartnerControls">Landelijk</TermName>
          <TermId xmlns="http://schemas.microsoft.com/office/infopath/2007/PartnerControls">8e67b87a-43af-4d5a-9c00-76c7a13eaeff</TermId>
        </TermInfo>
      </Terms>
    </pede4296f6224c8f8b3fdac8a6257f26>
    <jd609f9a068548b18010843df49f766e xmlns="9115a0db-3d1a-42ed-9cab-1d3c3f339b82">
      <Terms xmlns="http://schemas.microsoft.com/office/infopath/2007/PartnerControls">
        <TermInfo xmlns="http://schemas.microsoft.com/office/infopath/2007/PartnerControls">
          <TermName xmlns="http://schemas.microsoft.com/office/infopath/2007/PartnerControls">Digitaal</TermName>
          <TermId xmlns="http://schemas.microsoft.com/office/infopath/2007/PartnerControls">8462f3f2-60fb-4aaf-96a2-3eace8e01878</TermId>
        </TermInfo>
      </Terms>
    </jd609f9a068548b18010843df49f766e>
    <TaxCatchAll xmlns="9115a0db-3d1a-42ed-9cab-1d3c3f339b82">
      <Value>197</Value>
      <Value>64</Value>
      <Value>45</Value>
      <Value>218</Value>
    </TaxCatchAll>
    <hfe2b28b542645899cc533aa4de6156a xmlns="9115a0db-3d1a-42ed-9cab-1d3c3f339b82">
      <Terms xmlns="http://schemas.microsoft.com/office/infopath/2007/PartnerControls">
        <TermInfo xmlns="http://schemas.microsoft.com/office/infopath/2007/PartnerControls">
          <TermName xmlns="http://schemas.microsoft.com/office/infopath/2007/PartnerControls">School/docent</TermName>
          <TermId xmlns="http://schemas.microsoft.com/office/infopath/2007/PartnerControls">8500e89f-fbf4-4355-8d6e-1b09acebcc0e</TermId>
        </TermInfo>
      </Terms>
    </hfe2b28b542645899cc533aa4de6156a>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ABB53A6A84B324CB661C49CB5FAD20F" ma:contentTypeVersion="12" ma:contentTypeDescription="Een nieuw document maken." ma:contentTypeScope="" ma:versionID="5d85385d7ce1caab34fd87d50cdd8ddf">
  <xsd:schema xmlns:xsd="http://www.w3.org/2001/XMLSchema" xmlns:xs="http://www.w3.org/2001/XMLSchema" xmlns:p="http://schemas.microsoft.com/office/2006/metadata/properties" xmlns:ns2="9115a0db-3d1a-42ed-9cab-1d3c3f339b82" xmlns:ns3="bee0d8ae-0fbe-4df1-8402-a4afa8dd7f61" xmlns:ns4="7a0363a8-fedc-48a8-b6ea-9fecb85756ef" targetNamespace="http://schemas.microsoft.com/office/2006/metadata/properties" ma:root="true" ma:fieldsID="89c3dbc77af3d40983810f3ae5723468" ns2:_="" ns3:_="" ns4:_="">
    <xsd:import namespace="9115a0db-3d1a-42ed-9cab-1d3c3f339b82"/>
    <xsd:import namespace="bee0d8ae-0fbe-4df1-8402-a4afa8dd7f61"/>
    <xsd:import namespace="7a0363a8-fedc-48a8-b6ea-9fecb85756ef"/>
    <xsd:element name="properties">
      <xsd:complexType>
        <xsd:sequence>
          <xsd:element name="documentManagement">
            <xsd:complexType>
              <xsd:all>
                <xsd:element ref="ns2:TaxCatchAll" minOccurs="0"/>
                <xsd:element ref="ns2:n767b3649a654bce97e31a36bc3ad1a0" minOccurs="0"/>
                <xsd:element ref="ns2:pede4296f6224c8f8b3fdac8a6257f26" minOccurs="0"/>
                <xsd:element ref="ns2:jd609f9a068548b18010843df49f766e" minOccurs="0"/>
                <xsd:element ref="ns2:hfe2b28b542645899cc533aa4de6156a" minOccurs="0"/>
                <xsd:element ref="ns3:MediaServiceMetadata" minOccurs="0"/>
                <xsd:element ref="ns3:MediaServiceFastMetadata" minOccurs="0"/>
                <xsd:element ref="ns4:SharedWithUsers" minOccurs="0"/>
                <xsd:element ref="ns4:SharedWithDetails" minOccurs="0"/>
                <xsd:element ref="ns3:MediaServiceAutoKeyPoints" minOccurs="0"/>
                <xsd:element ref="ns3:MediaServiceKeyPoints"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15a0db-3d1a-42ed-9cab-1d3c3f339b82"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105278b-bf16-49fb-9009-79fcfde5153b}" ma:internalName="TaxCatchAll" ma:showField="CatchAllData" ma:web="9115a0db-3d1a-42ed-9cab-1d3c3f339b82">
      <xsd:complexType>
        <xsd:complexContent>
          <xsd:extension base="dms:MultiChoiceLookup">
            <xsd:sequence>
              <xsd:element name="Value" type="dms:Lookup" maxOccurs="unbounded" minOccurs="0" nillable="true"/>
            </xsd:sequence>
          </xsd:extension>
        </xsd:complexContent>
      </xsd:complexType>
    </xsd:element>
    <xsd:element name="n767b3649a654bce97e31a36bc3ad1a0" ma:index="10" ma:taxonomy="true" ma:internalName="n767b3649a654bce97e31a36bc3ad1a0" ma:taxonomyFieldName="Onderwerp_x0020__x002d__x0020_Standaard_x0020_documenten" ma:displayName="Onderwerp - Standaard documenten" ma:default="" ma:fieldId="{7767b364-9a65-4bce-97e3-1a36bc3ad1a0}" ma:sspId="73681652-e1ec-4c19-9835-b6085d87a124" ma:termSetId="b4b756f5-4292-45f0-a361-476953d42958" ma:anchorId="00000000-0000-0000-0000-000000000000" ma:open="false" ma:isKeyword="false">
      <xsd:complexType>
        <xsd:sequence>
          <xsd:element ref="pc:Terms" minOccurs="0" maxOccurs="1"/>
        </xsd:sequence>
      </xsd:complexType>
    </xsd:element>
    <xsd:element name="pede4296f6224c8f8b3fdac8a6257f26" ma:index="12" ma:taxonomy="true" ma:internalName="pede4296f6224c8f8b3fdac8a6257f26" ma:taxonomyFieldName="Vestiging" ma:displayName="Vestiging" ma:default="" ma:fieldId="{9ede4296-f622-4c8f-8b3f-dac8a6257f26}" ma:taxonomyMulti="true" ma:sspId="73681652-e1ec-4c19-9835-b6085d87a124" ma:termSetId="f446a668-6003-418a-a607-a1f832ba3e42" ma:anchorId="00000000-0000-0000-0000-000000000000" ma:open="false" ma:isKeyword="false">
      <xsd:complexType>
        <xsd:sequence>
          <xsd:element ref="pc:Terms" minOccurs="0" maxOccurs="1"/>
        </xsd:sequence>
      </xsd:complexType>
    </xsd:element>
    <xsd:element name="jd609f9a068548b18010843df49f766e" ma:index="14" ma:taxonomy="true" ma:internalName="jd609f9a068548b18010843df49f766e" ma:taxonomyFieldName="Kwaliteit_x0020__x002d__x0020_Standaarddocumenten" ma:displayName="Kwaliteit - Standaarddocumenten" ma:default="" ma:fieldId="{3d609f9a-0685-48b1-8010-843df49f766e}" ma:sspId="73681652-e1ec-4c19-9835-b6085d87a124" ma:termSetId="182eb5e4-ab75-4bf0-9729-043873a17ebc" ma:anchorId="00000000-0000-0000-0000-000000000000" ma:open="true" ma:isKeyword="false">
      <xsd:complexType>
        <xsd:sequence>
          <xsd:element ref="pc:Terms" minOccurs="0" maxOccurs="1"/>
        </xsd:sequence>
      </xsd:complexType>
    </xsd:element>
    <xsd:element name="hfe2b28b542645899cc533aa4de6156a" ma:index="16" ma:taxonomy="true" ma:internalName="hfe2b28b542645899cc533aa4de6156a" ma:taxonomyFieldName="Doelgroep" ma:displayName="Doelgroep" ma:default="" ma:fieldId="{1fe2b28b-5426-4589-9cc5-33aa4de6156a}" ma:sspId="73681652-e1ec-4c19-9835-b6085d87a124" ma:termSetId="22d96944-0502-4eed-8e71-50415f5a51a9"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ee0d8ae-0fbe-4df1-8402-a4afa8dd7f61"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0363a8-fedc-48a8-b6ea-9fecb85756ef" elementFormDefault="qualified">
    <xsd:import namespace="http://schemas.microsoft.com/office/2006/documentManagement/types"/>
    <xsd:import namespace="http://schemas.microsoft.com/office/infopath/2007/PartnerControls"/>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196FB54-96E4-4453-A837-D6DF3AF6C343}">
  <ds:schemaRefs>
    <ds:schemaRef ds:uri="http://schemas.microsoft.com/sharepoint/v3/contenttype/forms"/>
  </ds:schemaRefs>
</ds:datastoreItem>
</file>

<file path=customXml/itemProps2.xml><?xml version="1.0" encoding="utf-8"?>
<ds:datastoreItem xmlns:ds="http://schemas.openxmlformats.org/officeDocument/2006/customXml" ds:itemID="{29BB040C-E9A1-48F6-B067-C26F9DB96D4E}">
  <ds:schemaRefs>
    <ds:schemaRef ds:uri="d3364cbc-b937-40b6-8fe9-7c07cc1e486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D7D5925-BA71-415A-9C3B-7354D9330620}"/>
</file>

<file path=docProps/app.xml><?xml version="1.0" encoding="utf-8"?>
<Properties xmlns="http://schemas.openxmlformats.org/officeDocument/2006/extended-properties" xmlns:vt="http://schemas.openxmlformats.org/officeDocument/2006/docPropsVTypes">
  <Template>JINC presentatie algemeen - Nederlands</Template>
  <Application>Microsoft Office PowerPoint</Application>
  <PresentationFormat>Widescreen</PresentationFormat>
  <Slides>11</Slides>
  <Notes>1</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Kantoorthema</vt:lpstr>
      <vt:lpstr>PowerPoint Presentation</vt:lpstr>
      <vt:lpstr>Inhoud</vt:lpstr>
      <vt:lpstr>Wat is Bliksemstage?</vt:lpstr>
      <vt:lpstr>Wat is Bliksemstage?</vt:lpstr>
      <vt:lpstr>Reflecteren op de Bliksemstage</vt:lpstr>
      <vt:lpstr>Les 2: Reflecteren op de Bliksemstage</vt:lpstr>
      <vt:lpstr>Slides voor in de les</vt:lpstr>
      <vt:lpstr>Introductie</vt:lpstr>
      <vt:lpstr>Les 2: Terugkijken op de Bliksemstage</vt:lpstr>
      <vt:lpstr>Afronding</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 Asma</dc:creator>
  <cp:revision>85</cp:revision>
  <dcterms:created xsi:type="dcterms:W3CDTF">2025-03-09T14:24:03Z</dcterms:created>
  <dcterms:modified xsi:type="dcterms:W3CDTF">2026-04-01T12:20:31Z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0x010100CABB53A6A84B324CB661C49CB5FAD20F</vt:lpwstr>
  </property>
  <property fmtid="{D5CDD505-2E9C-101B-9397-08002B2CF9AE}" pid="3" name="Jaar">
    <vt:lpwstr>1197;#2020|5f1034cc-68ff-42bc-97d8-f9ad7c7cd681</vt:lpwstr>
  </property>
  <property fmtid="{D5CDD505-2E9C-101B-9397-08002B2CF9AE}" pid="4" name="Kwaliteit_x0020__x002d__x0020_Communicatie_x002d_uiting">
    <vt:lpwstr>1378;#Werkbestand|470b9f7f-400e-4cab-9e93-ef44aba5bf86</vt:lpwstr>
  </property>
  <property fmtid="{D5CDD505-2E9C-101B-9397-08002B2CF9AE}" pid="5" name="Vestiging">
    <vt:lpwstr>45;#Landelijk|8e67b87a-43af-4d5a-9c00-76c7a13eaeff</vt:lpwstr>
  </property>
  <property fmtid="{D5CDD505-2E9C-101B-9397-08002B2CF9AE}" pid="6" name="Onderwerp - Communicatieuiting">
    <vt:lpwstr>1448;#Presentatie|9876b65d-cb3e-492c-9d66-a284bf929790</vt:lpwstr>
  </property>
  <property fmtid="{D5CDD505-2E9C-101B-9397-08002B2CF9AE}" pid="7" name="Kwaliteit - Communicatie-uiting">
    <vt:lpwstr>1378;#Werkbestand|470b9f7f-400e-4cab-9e93-ef44aba5bf86</vt:lpwstr>
  </property>
  <property fmtid="{D5CDD505-2E9C-101B-9397-08002B2CF9AE}" pid="8" name="MediaServiceImageTags">
    <vt:lpwstr/>
  </property>
  <property fmtid="{D5CDD505-2E9C-101B-9397-08002B2CF9AE}" pid="9" name="Onderwerp_x0020__x002d__x0020_Communicatieuiting">
    <vt:lpwstr>1448;#Presentatie|9876b65d-cb3e-492c-9d66-a284bf929790</vt:lpwstr>
  </property>
  <property fmtid="{D5CDD505-2E9C-101B-9397-08002B2CF9AE}" pid="10" name="Onderwerp_x0020__x002d__x0020_Standaard_x0020_documenten">
    <vt:lpwstr>218;#Lesmateriaal|e13d972b-0a7b-446a-80f9-4ed21cec7f88</vt:lpwstr>
  </property>
  <property fmtid="{D5CDD505-2E9C-101B-9397-08002B2CF9AE}" pid="11" name="Kwaliteit - Standaarddocumenten">
    <vt:lpwstr>197;#Digitaal|8462f3f2-60fb-4aaf-96a2-3eace8e01878</vt:lpwstr>
  </property>
  <property fmtid="{D5CDD505-2E9C-101B-9397-08002B2CF9AE}" pid="12" name="Kwaliteit_x0020__x002d__x0020_Standaarddocumenten">
    <vt:lpwstr>197;#Digitaal|8462f3f2-60fb-4aaf-96a2-3eace8e01878</vt:lpwstr>
  </property>
  <property fmtid="{D5CDD505-2E9C-101B-9397-08002B2CF9AE}" pid="13" name="Onderwerp - Standaard documenten">
    <vt:lpwstr>218;#Lesmateriaal|e13d972b-0a7b-446a-80f9-4ed21cec7f88</vt:lpwstr>
  </property>
  <property fmtid="{D5CDD505-2E9C-101B-9397-08002B2CF9AE}" pid="14" name="Doelgroep">
    <vt:lpwstr>64;#School/docent|8500e89f-fbf4-4355-8d6e-1b09acebcc0e</vt:lpwstr>
  </property>
</Properties>
</file>