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1" r:id="rId10"/>
    <p:sldId id="811" r:id="rId11"/>
    <p:sldId id="262" r:id="rId12"/>
    <p:sldId id="817" r:id="rId13"/>
    <p:sldId id="826" r:id="rId14"/>
    <p:sldId id="809" r:id="rId15"/>
    <p:sldId id="816" r:id="rId16"/>
    <p:sldId id="815" r:id="rId17"/>
    <p:sldId id="810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3C170-53C5-E949-9C87-5C228649CC35}" type="datetimeFigureOut">
              <a:rPr lang="nl-NL" smtClean="0"/>
              <a:t>10-12-2025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CE722-D698-3447-B204-70280E5D0A7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132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796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Leerlingen zijn gebaat bij een duidelijke tijdsplanning: verzoek om zelf toe te lichten richting leerlingen hoe lang ieder onderdeel duurt.</a:t>
            </a:r>
          </a:p>
          <a:p>
            <a:r>
              <a:rPr lang="nl-NL"/>
              <a:t>Training (eerste gedeelte): theorie, ijsbergmethode + hand</a:t>
            </a:r>
          </a:p>
          <a:p>
            <a:r>
              <a:rPr lang="nl-NL"/>
              <a:t>Training (tweede gedeelte): voeren telefoongesprekken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3075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42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567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98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CE722-D698-3447-B204-70280E5D0A7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9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1E2C3-7C1B-4AB4-9520-E73D8B7DFE8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7434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CE722-D698-3447-B204-70280E5D0A70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686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video" Target="https://www.youtube.com/embed/Nbl30NsDBoM?feature=oembed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video" Target="https://www.youtube.com/embed/Nbl30NsDBoM?feature=oembed" TargetMode="Externa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62CFB19-19D8-F349-855E-6EFEB7EB774B}"/>
              </a:ext>
            </a:extLst>
          </p:cNvPr>
          <p:cNvSpPr/>
          <p:nvPr userDrawn="1"/>
        </p:nvSpPr>
        <p:spPr>
          <a:xfrm>
            <a:off x="1924836" y="459602"/>
            <a:ext cx="9702693" cy="5209661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556888C-172E-564E-B10E-F948B6D0C904}"/>
              </a:ext>
            </a:extLst>
          </p:cNvPr>
          <p:cNvSpPr/>
          <p:nvPr userDrawn="1"/>
        </p:nvSpPr>
        <p:spPr>
          <a:xfrm>
            <a:off x="327634" y="5666389"/>
            <a:ext cx="1610219" cy="581333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C90273C-D7D1-914A-ADEC-593BB467612C}"/>
              </a:ext>
            </a:extLst>
          </p:cNvPr>
          <p:cNvSpPr/>
          <p:nvPr userDrawn="1"/>
        </p:nvSpPr>
        <p:spPr>
          <a:xfrm>
            <a:off x="417710" y="5737933"/>
            <a:ext cx="861509" cy="43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B6821BC-329B-3A43-84EA-6CD0CEE91E0D}"/>
              </a:ext>
            </a:extLst>
          </p:cNvPr>
          <p:cNvSpPr/>
          <p:nvPr userDrawn="1"/>
        </p:nvSpPr>
        <p:spPr>
          <a:xfrm>
            <a:off x="0" y="459603"/>
            <a:ext cx="1924836" cy="521253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B903AEE-F747-B041-9767-62213A70CA76}"/>
              </a:ext>
            </a:extLst>
          </p:cNvPr>
          <p:cNvSpPr/>
          <p:nvPr userDrawn="1"/>
        </p:nvSpPr>
        <p:spPr>
          <a:xfrm>
            <a:off x="318956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4FD9A8D-7D1E-994E-ADA0-2BB1BFC03B02}"/>
              </a:ext>
            </a:extLst>
          </p:cNvPr>
          <p:cNvSpPr/>
          <p:nvPr userDrawn="1"/>
        </p:nvSpPr>
        <p:spPr>
          <a:xfrm>
            <a:off x="327634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0"/>
                </a:lnTo>
                <a:lnTo>
                  <a:pt x="0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4B17923-8B15-0C4F-A96F-630B36D72B68}"/>
              </a:ext>
            </a:extLst>
          </p:cNvPr>
          <p:cNvSpPr/>
          <p:nvPr userDrawn="1"/>
        </p:nvSpPr>
        <p:spPr>
          <a:xfrm>
            <a:off x="9462408" y="438997"/>
            <a:ext cx="2179409" cy="2179409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jdelijke aanduiding voor tekst 17">
            <a:extLst>
              <a:ext uri="{FF2B5EF4-FFF2-40B4-BE49-F238E27FC236}">
                <a16:creationId xmlns:a16="http://schemas.microsoft.com/office/drawing/2014/main" id="{B6F76C61-40D1-C04B-A81D-4CB21CDC78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8991" y="5934278"/>
            <a:ext cx="3284683" cy="406883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9945A-DC63-224E-935D-C21D90149A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0108" y="2160587"/>
            <a:ext cx="6972300" cy="12684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ondertitel in te voegen</a:t>
            </a:r>
          </a:p>
        </p:txBody>
      </p:sp>
      <p:sp>
        <p:nvSpPr>
          <p:cNvPr id="17" name="Tijdelijke aanduiding voor titel 1">
            <a:extLst>
              <a:ext uri="{FF2B5EF4-FFF2-40B4-BE49-F238E27FC236}">
                <a16:creationId xmlns:a16="http://schemas.microsoft.com/office/drawing/2014/main" id="{2A6028C4-EAB7-BE43-8823-29C889B50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820" y="735104"/>
            <a:ext cx="6972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/>
            </a:lvl1pPr>
          </a:lstStyle>
          <a:p>
            <a:r>
              <a:rPr lang="nl-NL"/>
              <a:t>Klik om een </a:t>
            </a:r>
            <a:br>
              <a:rPr lang="nl-NL"/>
            </a:br>
            <a:r>
              <a:rPr lang="nl-NL"/>
              <a:t>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7007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FCD978FF-46EC-0844-9443-D468F291CA98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E16DA641-F4FE-BC4F-8678-F0912DBEA53F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AEAC370-4E4B-DF4F-BDF9-1F646DE626AC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91C6311A-B645-D641-89A0-3762EBCB5F0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D62A71CC-BF78-3348-BD59-7EC50606E440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87584" y="1881744"/>
            <a:ext cx="10816831" cy="44248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5516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jdelijke aanduiding voor SmartArt 2">
            <a:extLst>
              <a:ext uri="{FF2B5EF4-FFF2-40B4-BE49-F238E27FC236}">
                <a16:creationId xmlns:a16="http://schemas.microsoft.com/office/drawing/2014/main" id="{4F26994B-399E-4F43-8178-7A82D61B8CE1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87388" y="1878013"/>
            <a:ext cx="10910887" cy="4413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</a:t>
            </a:r>
            <a:r>
              <a:rPr lang="nl-NL" err="1"/>
              <a:t>SmartArt</a:t>
            </a:r>
            <a:r>
              <a:rPr lang="nl-NL"/>
              <a:t> te creëren (proces, cyclus, enz.)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6120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373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235E3AD-E432-9B47-BF2D-A135C263A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A49C0B7-870D-964E-A096-8D27C31B3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88749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6BF0F0-71EE-1240-B35A-2FE78FCCE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90291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53606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14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79FD4FF-E2D8-6641-AF15-E1242F0BE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5D425951-ECB6-7B48-B834-DF949EC352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1688859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C583DD-8D69-9B47-B900-85EABF4FB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600230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381894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3">
            <a:extLst>
              <a:ext uri="{FF2B5EF4-FFF2-40B4-BE49-F238E27FC236}">
                <a16:creationId xmlns:a16="http://schemas.microsoft.com/office/drawing/2014/main" id="{45633CB3-B297-CF48-82FF-94193632784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video in te voegen. </a:t>
            </a:r>
          </a:p>
          <a:p>
            <a:r>
              <a:rPr lang="nl-NL"/>
              <a:t>Wil je een video van YouTube invoegen? Klik dan in het menu van PowerPoint op invoegen &gt; video &gt; onlinefilm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1BC6FB62-3773-6943-9E21-6B95EEF68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876" y="6317263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titel van de video te bewerken</a:t>
            </a:r>
          </a:p>
        </p:txBody>
      </p:sp>
    </p:spTree>
    <p:extLst>
      <p:ext uri="{BB962C8B-B14F-4D97-AF65-F5344CB8AC3E}">
        <p14:creationId xmlns:p14="http://schemas.microsoft.com/office/powerpoint/2010/main" val="2106450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Dit is JI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Dit is JINC">
            <a:hlinkClick r:id="" action="ppaction://media"/>
            <a:extLst>
              <a:ext uri="{FF2B5EF4-FFF2-40B4-BE49-F238E27FC236}">
                <a16:creationId xmlns:a16="http://schemas.microsoft.com/office/drawing/2014/main" id="{F4538578-3CB3-D14D-993B-606EC7863DAB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B59D8B94-2F20-1D40-9763-116045CBA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34110" y="6300070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Video: Dit is JINC</a:t>
            </a:r>
          </a:p>
        </p:txBody>
      </p:sp>
    </p:spTree>
    <p:extLst>
      <p:ext uri="{BB962C8B-B14F-4D97-AF65-F5344CB8AC3E}">
        <p14:creationId xmlns:p14="http://schemas.microsoft.com/office/powerpoint/2010/main" val="42242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98C41060-3D3B-DF4A-911C-A571CAE076C8}"/>
              </a:ext>
            </a:extLst>
          </p:cNvPr>
          <p:cNvSpPr/>
          <p:nvPr userDrawn="1"/>
        </p:nvSpPr>
        <p:spPr>
          <a:xfrm>
            <a:off x="0" y="5658310"/>
            <a:ext cx="11759878" cy="1199690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D7AB9D0A-B45B-7340-8464-96BCFEA6E2A2}"/>
              </a:ext>
            </a:extLst>
          </p:cNvPr>
          <p:cNvSpPr/>
          <p:nvPr userDrawn="1"/>
        </p:nvSpPr>
        <p:spPr>
          <a:xfrm>
            <a:off x="1" y="439838"/>
            <a:ext cx="1446834" cy="521847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26BF706A-7D17-D54F-9A2F-6CA3084BB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46835" y="439838"/>
            <a:ext cx="10313043" cy="521847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in te voegen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499E8B8-2334-254B-BC19-C7527A51B5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5104" y="6099758"/>
            <a:ext cx="2542300" cy="316794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BE025523-4BEF-5E41-836F-71714C1C85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6835" y="5952690"/>
            <a:ext cx="7271422" cy="61093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titel in te voegen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A6DBE8C-4FAF-5A48-9F5C-5D9878439ECA}"/>
              </a:ext>
            </a:extLst>
          </p:cNvPr>
          <p:cNvSpPr/>
          <p:nvPr userDrawn="1"/>
        </p:nvSpPr>
        <p:spPr>
          <a:xfrm>
            <a:off x="0" y="5658310"/>
            <a:ext cx="1446835" cy="522347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E6C3F5C-29F9-F04A-AA3C-565D2E141C9E}"/>
              </a:ext>
            </a:extLst>
          </p:cNvPr>
          <p:cNvSpPr/>
          <p:nvPr userDrawn="1"/>
        </p:nvSpPr>
        <p:spPr>
          <a:xfrm>
            <a:off x="90077" y="5729854"/>
            <a:ext cx="774094" cy="3877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723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1167035" y="-29030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8690" y="4997550"/>
            <a:ext cx="5658040" cy="57603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5133D-E2A7-364A-A115-0703BB04F086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23AF6DC6-A3A1-8844-8F34-835FA8D802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75536" y="5731429"/>
            <a:ext cx="1409190" cy="509034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EAE5A2-C5E0-9A42-AE52-C1CAC79AD4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75" y="2054224"/>
            <a:ext cx="10348913" cy="283029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3956550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CB9AA26-2F60-F646-9650-D7D75A34B5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657" y="580569"/>
            <a:ext cx="3309031" cy="56598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toevoegen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3976914" y="580571"/>
            <a:ext cx="8215086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4258578" y="-157103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2736" y="5016054"/>
            <a:ext cx="5658040" cy="57603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2A6D2E71-6BDF-9C4E-9C2A-21CEC7D8C0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0354" y="5737766"/>
            <a:ext cx="1391646" cy="502697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B2B2A90-33C3-0E4C-9A69-5AB6AED8D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2736" y="1867504"/>
            <a:ext cx="7188200" cy="301701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4207174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jf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5A5C6DAB-56B0-8E4F-A8D2-CD1E1B40AF91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88B956A-8E0A-B84E-948B-25EE0CC7D7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97458" y="1966919"/>
            <a:ext cx="3871105" cy="3864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je tekst te schrijven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02A882-C496-5547-894B-BEE7E890B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5096" y="5725466"/>
            <a:ext cx="6569463" cy="350837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Waar gaan deze cijfers over? Bijvoorbeeld: ‘aantallen JINC 2019’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96BB698-9646-1B4B-8AC3-9FC95FC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7460" y="1281611"/>
            <a:ext cx="3871106" cy="669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919DEDDB-870E-1F4D-B7A9-00DFCADE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7458" y="2356478"/>
            <a:ext cx="3871105" cy="8069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60595642-29B7-B247-8B3A-0A6BC012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041" y="1281549"/>
            <a:ext cx="3886925" cy="6694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63.000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5F6FFC9-03C9-EE47-92B7-19CAED4DC4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041" y="1966275"/>
            <a:ext cx="3886925" cy="3857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kinderen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99A0CD89-6FEE-394A-9569-D58A44AC9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7459" y="3280706"/>
            <a:ext cx="3871105" cy="66940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26B4397C-8913-4A49-B534-F7920CC545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7303" y="3958981"/>
            <a:ext cx="3871260" cy="35141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F816D63E-3EC1-4C43-8B3E-906AE999F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304" y="2364426"/>
            <a:ext cx="3886431" cy="8080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deden vorig jaar mee aan een project van JINC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61668C92-A416-804A-96CC-6F006272F3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97303" y="4322429"/>
            <a:ext cx="387126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 tekst te schrijven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AF06F87E-250A-B647-8AFB-BB3E2FD3F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35" y="3280188"/>
            <a:ext cx="3886200" cy="669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4B2587AE-EBCD-404D-A302-99854F3B8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535" y="3958981"/>
            <a:ext cx="3886200" cy="35083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10CF9C6D-397C-534D-9434-2F1AE9AE5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8535" y="4322429"/>
            <a:ext cx="388620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385" y="5731429"/>
            <a:ext cx="1409190" cy="5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3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CEDBB860-3BB6-294C-813D-291599C93A23}"/>
              </a:ext>
            </a:extLst>
          </p:cNvPr>
          <p:cNvSpPr/>
          <p:nvPr userDrawn="1"/>
        </p:nvSpPr>
        <p:spPr>
          <a:xfrm>
            <a:off x="2885041" y="1941648"/>
            <a:ext cx="2132811" cy="14597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EFA9598-DDE1-3840-9FAA-B7F7DD881FE4}"/>
              </a:ext>
            </a:extLst>
          </p:cNvPr>
          <p:cNvSpPr txBox="1"/>
          <p:nvPr userDrawn="1"/>
        </p:nvSpPr>
        <p:spPr>
          <a:xfrm>
            <a:off x="662241" y="345870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TaalTrip</a:t>
            </a:r>
            <a:endParaRPr lang="nl-NL" sz="1100" b="1"/>
          </a:p>
          <a:p>
            <a:r>
              <a:rPr lang="nl-NL" sz="1100" b="0"/>
              <a:t>Woorden gaan leven als je ze ziet.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CA93B5B-B157-B84F-9F78-6B1B7EF96B3B}"/>
              </a:ext>
            </a:extLst>
          </p:cNvPr>
          <p:cNvSpPr txBox="1"/>
          <p:nvPr userDrawn="1"/>
        </p:nvSpPr>
        <p:spPr>
          <a:xfrm>
            <a:off x="2867972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Digitale Vaardigheden</a:t>
            </a:r>
          </a:p>
          <a:p>
            <a:r>
              <a:rPr lang="nl-NL" sz="1100" b="0"/>
              <a:t>Leer denken als een computer.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B426069-BFC2-3D4E-A287-1E5925380AC0}"/>
              </a:ext>
            </a:extLst>
          </p:cNvPr>
          <p:cNvSpPr txBox="1"/>
          <p:nvPr userDrawn="1"/>
        </p:nvSpPr>
        <p:spPr>
          <a:xfrm>
            <a:off x="5066558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Bliksemstage</a:t>
            </a:r>
          </a:p>
          <a:p>
            <a:r>
              <a:rPr lang="nl-NL" sz="1100" b="0"/>
              <a:t>Weten wat er te koop is op </a:t>
            </a:r>
          </a:p>
          <a:p>
            <a:r>
              <a:rPr lang="nl-NL" sz="1100" b="0"/>
              <a:t>de arbeidsmarkt. 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A018C44-62EA-7143-85CE-1BDA9F9A8839}"/>
              </a:ext>
            </a:extLst>
          </p:cNvPr>
          <p:cNvSpPr txBox="1"/>
          <p:nvPr userDrawn="1"/>
        </p:nvSpPr>
        <p:spPr>
          <a:xfrm>
            <a:off x="7277607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Plannen doe je zo!</a:t>
            </a:r>
          </a:p>
          <a:p>
            <a:r>
              <a:rPr lang="nl-NL" sz="1100" b="0"/>
              <a:t>Een strakke agenda is het </a:t>
            </a:r>
          </a:p>
          <a:p>
            <a:r>
              <a:rPr lang="nl-NL" sz="1100" b="0"/>
              <a:t>halve werk.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4A835A0-75E1-4A4B-935C-5FF51D497BA7}"/>
              </a:ext>
            </a:extLst>
          </p:cNvPr>
          <p:cNvSpPr txBox="1"/>
          <p:nvPr userDrawn="1"/>
        </p:nvSpPr>
        <p:spPr>
          <a:xfrm>
            <a:off x="9455536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WerkWijs</a:t>
            </a:r>
            <a:endParaRPr lang="nl-NL" sz="1100" b="1"/>
          </a:p>
          <a:p>
            <a:r>
              <a:rPr lang="nl-NL" sz="1100" b="0"/>
              <a:t>Communiceren kun je leren.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0CFE9F7F-60D6-A945-B8C0-DA423FA9D02F}"/>
              </a:ext>
            </a:extLst>
          </p:cNvPr>
          <p:cNvSpPr txBox="1"/>
          <p:nvPr userDrawn="1"/>
        </p:nvSpPr>
        <p:spPr>
          <a:xfrm>
            <a:off x="656718" y="603595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Ondernemen doe je zo!</a:t>
            </a:r>
          </a:p>
          <a:p>
            <a:r>
              <a:rPr lang="nl-NL" sz="1100" b="0"/>
              <a:t>Een eigen zaak moet in je </a:t>
            </a:r>
          </a:p>
          <a:p>
            <a:r>
              <a:rPr lang="nl-NL" sz="1100" b="0"/>
              <a:t>bloed zitten.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153E696-DB1A-B648-B253-E5757A12A376}"/>
              </a:ext>
            </a:extLst>
          </p:cNvPr>
          <p:cNvSpPr txBox="1"/>
          <p:nvPr userDrawn="1"/>
        </p:nvSpPr>
        <p:spPr>
          <a:xfrm>
            <a:off x="2862449" y="605004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Sollicitatietraining</a:t>
            </a:r>
          </a:p>
          <a:p>
            <a:r>
              <a:rPr lang="nl-NL" sz="1100" b="0"/>
              <a:t>De kunst van het</a:t>
            </a:r>
          </a:p>
          <a:p>
            <a:r>
              <a:rPr lang="nl-NL" sz="1100" b="0"/>
              <a:t>aangenomen worden.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2A716A2A-F8E9-5545-B1A4-B4AFFD7E223B}"/>
              </a:ext>
            </a:extLst>
          </p:cNvPr>
          <p:cNvSpPr txBox="1"/>
          <p:nvPr userDrawn="1"/>
        </p:nvSpPr>
        <p:spPr>
          <a:xfrm>
            <a:off x="7261275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Carrière Coach</a:t>
            </a:r>
          </a:p>
          <a:p>
            <a:r>
              <a:rPr lang="nl-NL" sz="1100" b="0"/>
              <a:t>Een duwtje in de goede richting.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1878582-FB6F-AD42-9D28-EB7425925911}"/>
              </a:ext>
            </a:extLst>
          </p:cNvPr>
          <p:cNvSpPr txBox="1"/>
          <p:nvPr userDrawn="1"/>
        </p:nvSpPr>
        <p:spPr>
          <a:xfrm>
            <a:off x="9443161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Weten wat je wil</a:t>
            </a:r>
          </a:p>
          <a:p>
            <a:r>
              <a:rPr lang="nl-NL" sz="1100" b="0"/>
              <a:t>Ondersteuning op alle fronten.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Het JINC-programma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C691BE-D99A-8947-9FD4-B72C447C0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2169" y="1939916"/>
            <a:ext cx="2144086" cy="1455950"/>
          </a:xfrm>
          <a:prstGeom prst="rect">
            <a:avLst/>
          </a:prstGeom>
        </p:spPr>
      </p:pic>
      <p:pic>
        <p:nvPicPr>
          <p:cNvPr id="14" name="Afbeelding 13" descr="Afbeelding met computer&#10;&#10;Automatisch gegenereerde beschrijving">
            <a:extLst>
              <a:ext uri="{FF2B5EF4-FFF2-40B4-BE49-F238E27FC236}">
                <a16:creationId xmlns:a16="http://schemas.microsoft.com/office/drawing/2014/main" id="{EC89B7C1-26C4-8B4D-BF34-9B5232BCA2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69514" y="1838445"/>
            <a:ext cx="1966441" cy="15574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ACF1E6-1289-1C4A-BBAA-5C94D89BCC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80843" y="1939916"/>
            <a:ext cx="2120316" cy="1455950"/>
          </a:xfrm>
          <a:prstGeom prst="rect">
            <a:avLst/>
          </a:prstGeom>
        </p:spPr>
      </p:pic>
      <p:pic>
        <p:nvPicPr>
          <p:cNvPr id="32" name="Afbeelding 31" descr="Afbeelding met tekening&#10;&#10;Automatisch gegenereerde beschrijving">
            <a:extLst>
              <a:ext uri="{FF2B5EF4-FFF2-40B4-BE49-F238E27FC236}">
                <a16:creationId xmlns:a16="http://schemas.microsoft.com/office/drawing/2014/main" id="{C148413F-C304-2743-8D55-5DBCB05ECB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61275" y="1939916"/>
            <a:ext cx="2120316" cy="1455950"/>
          </a:xfrm>
          <a:prstGeom prst="rect">
            <a:avLst/>
          </a:prstGeom>
        </p:spPr>
      </p:pic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45C7CA2-63C5-9C4D-94E5-84DE7FFB474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43161" y="1939916"/>
            <a:ext cx="2130659" cy="1455950"/>
          </a:xfrm>
          <a:prstGeom prst="rect">
            <a:avLst/>
          </a:prstGeom>
        </p:spPr>
      </p:pic>
      <p:pic>
        <p:nvPicPr>
          <p:cNvPr id="41" name="Afbeelding 40" descr="Afbeelding met tekst&#10;&#10;Automatisch gegenereerde beschrijving">
            <a:extLst>
              <a:ext uri="{FF2B5EF4-FFF2-40B4-BE49-F238E27FC236}">
                <a16:creationId xmlns:a16="http://schemas.microsoft.com/office/drawing/2014/main" id="{2E470F9C-9C29-B147-8DFE-498E5E61D3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66646" y="4504523"/>
            <a:ext cx="2125908" cy="1459790"/>
          </a:xfrm>
          <a:prstGeom prst="rect">
            <a:avLst/>
          </a:prstGeom>
        </p:spPr>
      </p:pic>
      <p:pic>
        <p:nvPicPr>
          <p:cNvPr id="43" name="Afbeelding 42" descr="Afbeelding met tekening&#10;&#10;Automatisch gegenereerde beschrijving">
            <a:extLst>
              <a:ext uri="{FF2B5EF4-FFF2-40B4-BE49-F238E27FC236}">
                <a16:creationId xmlns:a16="http://schemas.microsoft.com/office/drawing/2014/main" id="{B0EB84AE-4CDE-4E46-8FA0-D4583FB9454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891944" y="4504523"/>
            <a:ext cx="2125908" cy="145979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9F335C11-B20E-074A-BED5-13580778C95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40516" y="4502713"/>
            <a:ext cx="2136278" cy="145979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663C1AC-3E83-6742-8D27-DFF99004553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9443161" y="4504523"/>
            <a:ext cx="2200696" cy="14616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73D32AD-AEDE-0847-81CD-10AEB43B942D}"/>
              </a:ext>
            </a:extLst>
          </p:cNvPr>
          <p:cNvSpPr txBox="1"/>
          <p:nvPr userDrawn="1"/>
        </p:nvSpPr>
        <p:spPr>
          <a:xfrm>
            <a:off x="688967" y="1657936"/>
            <a:ext cx="21427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0"/>
              <a:t>8 jaar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4E521A7-D7F4-794F-B4CE-84FC03B08F4A}"/>
              </a:ext>
            </a:extLst>
          </p:cNvPr>
          <p:cNvSpPr txBox="1"/>
          <p:nvPr userDrawn="1"/>
        </p:nvSpPr>
        <p:spPr>
          <a:xfrm>
            <a:off x="7957076" y="4218061"/>
            <a:ext cx="14984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100" b="0"/>
              <a:t>16 jaar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FDDC74-482C-6D4B-8EBE-FDEF105D5A9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446974"/>
            <a:ext cx="914327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F96EBB5-2522-4745-8F41-59546C8EB861}"/>
              </a:ext>
            </a:extLst>
          </p:cNvPr>
          <p:cNvCxnSpPr>
            <a:cxnSpLocks/>
          </p:cNvCxnSpPr>
          <p:nvPr userDrawn="1"/>
        </p:nvCxnSpPr>
        <p:spPr>
          <a:xfrm>
            <a:off x="-90435" y="1875859"/>
            <a:ext cx="11716297" cy="2010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45A7EBD-13A6-1449-BA30-E47BDDD366D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084440"/>
            <a:ext cx="10972175" cy="152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5E237E-5291-A44C-931A-4269CB145780}"/>
              </a:ext>
            </a:extLst>
          </p:cNvPr>
          <p:cNvCxnSpPr>
            <a:cxnSpLocks/>
          </p:cNvCxnSpPr>
          <p:nvPr userDrawn="1"/>
        </p:nvCxnSpPr>
        <p:spPr>
          <a:xfrm>
            <a:off x="11625862" y="1892969"/>
            <a:ext cx="0" cy="22066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A0E2F56-A9C9-5141-890F-023A67E65B9B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410" y="4081828"/>
            <a:ext cx="7307" cy="3651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riehoek 51">
            <a:extLst>
              <a:ext uri="{FF2B5EF4-FFF2-40B4-BE49-F238E27FC236}">
                <a16:creationId xmlns:a16="http://schemas.microsoft.com/office/drawing/2014/main" id="{D1CDC384-ADB2-004C-8D3A-2AF58550A64E}"/>
              </a:ext>
            </a:extLst>
          </p:cNvPr>
          <p:cNvSpPr/>
          <p:nvPr userDrawn="1"/>
        </p:nvSpPr>
        <p:spPr>
          <a:xfrm rot="5400000">
            <a:off x="208851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Driehoek 52">
            <a:extLst>
              <a:ext uri="{FF2B5EF4-FFF2-40B4-BE49-F238E27FC236}">
                <a16:creationId xmlns:a16="http://schemas.microsoft.com/office/drawing/2014/main" id="{52CAC6E3-046A-2142-A9AE-65DB55E5C69C}"/>
              </a:ext>
            </a:extLst>
          </p:cNvPr>
          <p:cNvSpPr/>
          <p:nvPr userDrawn="1"/>
        </p:nvSpPr>
        <p:spPr>
          <a:xfrm rot="5400000">
            <a:off x="293324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illustratie, clipart, tekening, Animatie&#10;&#10;Automatisch gegenereerde beschrijving">
            <a:extLst>
              <a:ext uri="{FF2B5EF4-FFF2-40B4-BE49-F238E27FC236}">
                <a16:creationId xmlns:a16="http://schemas.microsoft.com/office/drawing/2014/main" id="{DA5B51A7-69C2-5124-7452-1AC68B3CB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4237" t="13912" r="43350" b="14287"/>
          <a:stretch/>
        </p:blipFill>
        <p:spPr>
          <a:xfrm>
            <a:off x="5063537" y="4502713"/>
            <a:ext cx="2110613" cy="14616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99CFAB-F88C-1BAE-4510-AA4F4FA3BC0E}"/>
              </a:ext>
            </a:extLst>
          </p:cNvPr>
          <p:cNvSpPr txBox="1"/>
          <p:nvPr userDrawn="1"/>
        </p:nvSpPr>
        <p:spPr>
          <a:xfrm>
            <a:off x="5079389" y="6056132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NetwerkWijzer</a:t>
            </a:r>
          </a:p>
          <a:p>
            <a:r>
              <a:rPr lang="nl-NL" sz="1100" b="0"/>
              <a:t>Leer een effectief netwerk op te bouwen en te benutten.</a:t>
            </a:r>
          </a:p>
        </p:txBody>
      </p:sp>
    </p:spTree>
    <p:extLst>
      <p:ext uri="{BB962C8B-B14F-4D97-AF65-F5344CB8AC3E}">
        <p14:creationId xmlns:p14="http://schemas.microsoft.com/office/powerpoint/2010/main" val="741787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NC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De JINC-methode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F46BC8-CB2A-2748-970B-C79D7B011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3" y="2737616"/>
            <a:ext cx="3649398" cy="2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FDB442C-B010-9647-8CD8-CC167635D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53" y="2641618"/>
            <a:ext cx="3801173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737800-80FF-B64A-9C4D-A7330F1C7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7" y="2643352"/>
            <a:ext cx="3801173" cy="23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A36816-43CB-F94F-B21C-D36649799C5C}"/>
              </a:ext>
            </a:extLst>
          </p:cNvPr>
          <p:cNvSpPr txBox="1"/>
          <p:nvPr userDrawn="1"/>
        </p:nvSpPr>
        <p:spPr>
          <a:xfrm>
            <a:off x="1472746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kinderen</a:t>
            </a:r>
            <a:endParaRPr lang="nl-NL" sz="2000"/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D66F618-B8F0-044A-AE97-E419C867B75E}"/>
              </a:ext>
            </a:extLst>
          </p:cNvPr>
          <p:cNvSpPr txBox="1"/>
          <p:nvPr userDrawn="1"/>
        </p:nvSpPr>
        <p:spPr>
          <a:xfrm>
            <a:off x="4604875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bedrijven</a:t>
            </a:r>
            <a:endParaRPr lang="nl-NL" sz="200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8C97FF6-6364-6A4E-AA4A-30A009A8D92B}"/>
              </a:ext>
            </a:extLst>
          </p:cNvPr>
          <p:cNvSpPr txBox="1"/>
          <p:nvPr userDrawn="1"/>
        </p:nvSpPr>
        <p:spPr>
          <a:xfrm>
            <a:off x="7696662" y="5350277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medewerkers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724866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E3EF0BD1-EA1F-CE4F-BE52-080AA504A42C}"/>
              </a:ext>
            </a:extLst>
          </p:cNvPr>
          <p:cNvSpPr/>
          <p:nvPr userDrawn="1"/>
        </p:nvSpPr>
        <p:spPr>
          <a:xfrm>
            <a:off x="508432" y="381264"/>
            <a:ext cx="11683568" cy="6487127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508432" y="6348965"/>
            <a:ext cx="508432" cy="5084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8432" y="6348965"/>
            <a:ext cx="1409190" cy="50903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8518E1C-7D15-2A47-B815-B71C21B06B2F}"/>
              </a:ext>
            </a:extLst>
          </p:cNvPr>
          <p:cNvSpPr/>
          <p:nvPr userDrawn="1"/>
        </p:nvSpPr>
        <p:spPr>
          <a:xfrm>
            <a:off x="1366954" y="830873"/>
            <a:ext cx="195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In deze gemeenten</a:t>
            </a:r>
            <a:br>
              <a:rPr lang="nl-NL" sz="1600">
                <a:solidFill>
                  <a:schemeClr val="bg1"/>
                </a:solidFill>
              </a:rPr>
            </a:br>
            <a:r>
              <a:rPr lang="nl-NL" sz="1600">
                <a:solidFill>
                  <a:schemeClr val="bg1"/>
                </a:solidFill>
              </a:rPr>
              <a:t>is JINC actief</a:t>
            </a:r>
          </a:p>
        </p:txBody>
      </p:sp>
      <p:pic>
        <p:nvPicPr>
          <p:cNvPr id="19" name="Afbeelding 18" descr="Afbeelding met tekst, kaart, water&#10;&#10;Automatisch gegenereerde beschrijving">
            <a:extLst>
              <a:ext uri="{FF2B5EF4-FFF2-40B4-BE49-F238E27FC236}">
                <a16:creationId xmlns:a16="http://schemas.microsoft.com/office/drawing/2014/main" id="{1E5DA82A-C6F8-D3F7-1CD1-940D91AD60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08282" y="452447"/>
            <a:ext cx="4809596" cy="64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26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5E61F7DB-5564-0646-94E0-DD64665D9FDA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4259045D-E673-5C40-AF75-F946D958E4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384" y="449211"/>
            <a:ext cx="8442896" cy="57583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6760681-8F13-B245-8D58-74D153F6AA7F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6ACFDAC2-B449-824D-9C32-5D9B50BDB3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324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6457C464-C65F-804E-97E4-97B69E48C54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FA45EA2-1450-A144-85E9-6A27D4116B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7585" y="1959214"/>
            <a:ext cx="7492319" cy="444957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909EA1E-FD6F-AA49-AA02-34BDB5CFC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465BAEF-93AF-F348-B251-7898C90D8683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9FBA7F79-7D9A-D045-BA5B-BCFA9AF0B2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86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4FAA8DDC-904D-6542-B65E-605ED4C109A2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2B183FE3-3B19-3547-B0A3-13FFBFDD27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585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5AA10B61-82AE-214E-A6CA-C408D5B3AB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568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B6667ED0-3B02-7144-94DF-E8B96D914E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29B76D6-DC0B-AC4D-9419-D2ABD7A9D237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9156C31-F618-4842-A279-14C6279BF7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6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4">
            <a:extLst>
              <a:ext uri="{FF2B5EF4-FFF2-40B4-BE49-F238E27FC236}">
                <a16:creationId xmlns:a16="http://schemas.microsoft.com/office/drawing/2014/main" id="{BD822C1B-BE1C-7D40-AFD3-91126A35DEE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6A9DD57-B66D-4C4D-A787-2EE7AEAD4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6" name="Tijdelijke aanduiding voor afbeelding 3">
            <a:extLst>
              <a:ext uri="{FF2B5EF4-FFF2-40B4-BE49-F238E27FC236}">
                <a16:creationId xmlns:a16="http://schemas.microsoft.com/office/drawing/2014/main" id="{2E9669A5-1249-E741-B864-BF9834CEEB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585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09C1B1A0-FAD1-1646-8A14-B345FA2DB9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4938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id="{544963F0-9307-614D-81CB-2D5554918A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4793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DD0BACF9-2975-4045-BBCB-20212C0BB2B1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8CAF63A4-9A46-8549-B433-CE64449264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7"/>
            <a:ext cx="5658040" cy="27564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een tekst te schijven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9054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341BBCB5-00B5-D641-B9BF-EE0236E59D50}"/>
              </a:ext>
            </a:extLst>
          </p:cNvPr>
          <p:cNvSpPr/>
          <p:nvPr userDrawn="1"/>
        </p:nvSpPr>
        <p:spPr>
          <a:xfrm>
            <a:off x="0" y="510004"/>
            <a:ext cx="11544300" cy="4451224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3D8091A5-7A0C-3348-97BA-76E32F07AD0C}"/>
              </a:ext>
            </a:extLst>
          </p:cNvPr>
          <p:cNvSpPr/>
          <p:nvPr userDrawn="1"/>
        </p:nvSpPr>
        <p:spPr>
          <a:xfrm flipH="1">
            <a:off x="4234724" y="3563661"/>
            <a:ext cx="1717335" cy="2784646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EDB2C25-B685-E44A-81C6-56C9099F8B22}"/>
              </a:ext>
            </a:extLst>
          </p:cNvPr>
          <p:cNvSpPr/>
          <p:nvPr userDrawn="1"/>
        </p:nvSpPr>
        <p:spPr>
          <a:xfrm rot="10800000" flipV="1">
            <a:off x="1443559" y="4961228"/>
            <a:ext cx="2805846" cy="1387078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551E76E-BEEE-C444-8F39-69D065A9F107}"/>
              </a:ext>
            </a:extLst>
          </p:cNvPr>
          <p:cNvGrpSpPr/>
          <p:nvPr userDrawn="1"/>
        </p:nvGrpSpPr>
        <p:grpSpPr>
          <a:xfrm>
            <a:off x="9754012" y="3585623"/>
            <a:ext cx="1782351" cy="643477"/>
            <a:chOff x="8743225" y="3168921"/>
            <a:chExt cx="2101850" cy="758825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22605F23-0447-A547-81E6-E10F0D88E611}"/>
                </a:ext>
              </a:extLst>
            </p:cNvPr>
            <p:cNvSpPr/>
            <p:nvPr userDrawn="1"/>
          </p:nvSpPr>
          <p:spPr>
            <a:xfrm>
              <a:off x="8743225" y="3168921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84E5BDFA-A8B4-7945-B9C8-36F9629B4ED5}"/>
                </a:ext>
              </a:extLst>
            </p:cNvPr>
            <p:cNvSpPr/>
            <p:nvPr userDrawn="1"/>
          </p:nvSpPr>
          <p:spPr>
            <a:xfrm>
              <a:off x="8863041" y="3269084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A9E51FA0-E6C3-3546-99D4-76490DED87E2}"/>
              </a:ext>
            </a:extLst>
          </p:cNvPr>
          <p:cNvSpPr/>
          <p:nvPr userDrawn="1"/>
        </p:nvSpPr>
        <p:spPr>
          <a:xfrm rot="5400000">
            <a:off x="10122174" y="3538042"/>
            <a:ext cx="1443558" cy="1443558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416B22-6FA6-AE41-9F75-DE83D305FF8C}"/>
              </a:ext>
            </a:extLst>
          </p:cNvPr>
          <p:cNvSpPr txBox="1"/>
          <p:nvPr userDrawn="1"/>
        </p:nvSpPr>
        <p:spPr>
          <a:xfrm>
            <a:off x="10485439" y="4639477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jinc.nl</a:t>
            </a:r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4F58F8A-E316-1749-960D-96DD414328A3}"/>
              </a:ext>
            </a:extLst>
          </p:cNvPr>
          <p:cNvSpPr/>
          <p:nvPr userDrawn="1"/>
        </p:nvSpPr>
        <p:spPr>
          <a:xfrm rot="5400000">
            <a:off x="5952059" y="3572166"/>
            <a:ext cx="1392323" cy="1392323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90720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341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862CFB19-19D8-F349-855E-6EFEB7EB774B}"/>
              </a:ext>
            </a:extLst>
          </p:cNvPr>
          <p:cNvSpPr/>
          <p:nvPr userDrawn="1"/>
        </p:nvSpPr>
        <p:spPr>
          <a:xfrm>
            <a:off x="1924836" y="459602"/>
            <a:ext cx="9702693" cy="5209661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F556888C-172E-564E-B10E-F948B6D0C904}"/>
              </a:ext>
            </a:extLst>
          </p:cNvPr>
          <p:cNvSpPr/>
          <p:nvPr userDrawn="1"/>
        </p:nvSpPr>
        <p:spPr>
          <a:xfrm>
            <a:off x="327634" y="5666389"/>
            <a:ext cx="1610219" cy="581333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BC90273C-D7D1-914A-ADEC-593BB467612C}"/>
              </a:ext>
            </a:extLst>
          </p:cNvPr>
          <p:cNvSpPr/>
          <p:nvPr userDrawn="1"/>
        </p:nvSpPr>
        <p:spPr>
          <a:xfrm>
            <a:off x="417710" y="5737933"/>
            <a:ext cx="861509" cy="432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BB6821BC-329B-3A43-84EA-6CD0CEE91E0D}"/>
              </a:ext>
            </a:extLst>
          </p:cNvPr>
          <p:cNvSpPr/>
          <p:nvPr userDrawn="1"/>
        </p:nvSpPr>
        <p:spPr>
          <a:xfrm>
            <a:off x="0" y="459603"/>
            <a:ext cx="1924836" cy="521253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B903AEE-F747-B041-9767-62213A70CA76}"/>
              </a:ext>
            </a:extLst>
          </p:cNvPr>
          <p:cNvSpPr/>
          <p:nvPr userDrawn="1"/>
        </p:nvSpPr>
        <p:spPr>
          <a:xfrm>
            <a:off x="318956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84FD9A8D-7D1E-994E-ADA0-2BB1BFC03B02}"/>
              </a:ext>
            </a:extLst>
          </p:cNvPr>
          <p:cNvSpPr/>
          <p:nvPr userDrawn="1"/>
        </p:nvSpPr>
        <p:spPr>
          <a:xfrm>
            <a:off x="327634" y="4056170"/>
            <a:ext cx="1610219" cy="1610219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0"/>
                </a:lnTo>
                <a:lnTo>
                  <a:pt x="0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A4B17923-8B15-0C4F-A96F-630B36D72B68}"/>
              </a:ext>
            </a:extLst>
          </p:cNvPr>
          <p:cNvSpPr/>
          <p:nvPr userDrawn="1"/>
        </p:nvSpPr>
        <p:spPr>
          <a:xfrm>
            <a:off x="9462408" y="438997"/>
            <a:ext cx="2179409" cy="2179409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jdelijke aanduiding voor tekst 17">
            <a:extLst>
              <a:ext uri="{FF2B5EF4-FFF2-40B4-BE49-F238E27FC236}">
                <a16:creationId xmlns:a16="http://schemas.microsoft.com/office/drawing/2014/main" id="{B6F76C61-40D1-C04B-A81D-4CB21CDC78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8991" y="5934278"/>
            <a:ext cx="3284683" cy="406883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49945A-DC63-224E-935D-C21D90149A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0108" y="2160587"/>
            <a:ext cx="6972300" cy="126841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ondertitel in te voegen</a:t>
            </a:r>
          </a:p>
        </p:txBody>
      </p:sp>
      <p:sp>
        <p:nvSpPr>
          <p:cNvPr id="17" name="Tijdelijke aanduiding voor titel 1">
            <a:extLst>
              <a:ext uri="{FF2B5EF4-FFF2-40B4-BE49-F238E27FC236}">
                <a16:creationId xmlns:a16="http://schemas.microsoft.com/office/drawing/2014/main" id="{2A6028C4-EAB7-BE43-8823-29C889B506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5820" y="735104"/>
            <a:ext cx="6972300" cy="1268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/>
            </a:lvl1pPr>
          </a:lstStyle>
          <a:p>
            <a:r>
              <a:rPr lang="nl-NL"/>
              <a:t>Klik om een </a:t>
            </a:r>
            <a:br>
              <a:rPr lang="nl-NL"/>
            </a:br>
            <a:r>
              <a:rPr lang="nl-NL"/>
              <a:t>titel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38690456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pagin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98C41060-3D3B-DF4A-911C-A571CAE076C8}"/>
              </a:ext>
            </a:extLst>
          </p:cNvPr>
          <p:cNvSpPr/>
          <p:nvPr userDrawn="1"/>
        </p:nvSpPr>
        <p:spPr>
          <a:xfrm>
            <a:off x="0" y="5658310"/>
            <a:ext cx="11759878" cy="1199690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D7AB9D0A-B45B-7340-8464-96BCFEA6E2A2}"/>
              </a:ext>
            </a:extLst>
          </p:cNvPr>
          <p:cNvSpPr/>
          <p:nvPr userDrawn="1"/>
        </p:nvSpPr>
        <p:spPr>
          <a:xfrm>
            <a:off x="1" y="439838"/>
            <a:ext cx="1446834" cy="521847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26BF706A-7D17-D54F-9A2F-6CA3084BB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46835" y="439838"/>
            <a:ext cx="10313043" cy="521847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Klik op het pictogram om een afbeelding in te voegen</a:t>
            </a:r>
          </a:p>
        </p:txBody>
      </p:sp>
      <p:sp>
        <p:nvSpPr>
          <p:cNvPr id="22" name="Tijdelijke aanduiding voor tekst 17">
            <a:extLst>
              <a:ext uri="{FF2B5EF4-FFF2-40B4-BE49-F238E27FC236}">
                <a16:creationId xmlns:a16="http://schemas.microsoft.com/office/drawing/2014/main" id="{2499E8B8-2334-254B-BC19-C7527A51B5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05104" y="6099758"/>
            <a:ext cx="2542300" cy="316794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Naam en datum</a:t>
            </a:r>
          </a:p>
        </p:txBody>
      </p:sp>
      <p:sp>
        <p:nvSpPr>
          <p:cNvPr id="28" name="Tijdelijke aanduiding voor tekst 3">
            <a:extLst>
              <a:ext uri="{FF2B5EF4-FFF2-40B4-BE49-F238E27FC236}">
                <a16:creationId xmlns:a16="http://schemas.microsoft.com/office/drawing/2014/main" id="{BE025523-4BEF-5E41-836F-71714C1C85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6835" y="5952690"/>
            <a:ext cx="7271422" cy="610930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titel in te voegen</a:t>
            </a: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A6DBE8C-4FAF-5A48-9F5C-5D9878439ECA}"/>
              </a:ext>
            </a:extLst>
          </p:cNvPr>
          <p:cNvSpPr/>
          <p:nvPr userDrawn="1"/>
        </p:nvSpPr>
        <p:spPr>
          <a:xfrm>
            <a:off x="0" y="5658310"/>
            <a:ext cx="1446835" cy="522347"/>
          </a:xfrm>
          <a:custGeom>
            <a:avLst/>
            <a:gdLst/>
            <a:ahLst/>
            <a:cxnLst/>
            <a:rect l="l" t="t" r="r" b="b"/>
            <a:pathLst>
              <a:path w="2101850" h="758825">
                <a:moveTo>
                  <a:pt x="2101824" y="0"/>
                </a:moveTo>
                <a:lnTo>
                  <a:pt x="0" y="0"/>
                </a:lnTo>
                <a:lnTo>
                  <a:pt x="0" y="758558"/>
                </a:lnTo>
                <a:lnTo>
                  <a:pt x="1343317" y="758558"/>
                </a:lnTo>
                <a:lnTo>
                  <a:pt x="2101824" y="0"/>
                </a:lnTo>
                <a:close/>
              </a:path>
            </a:pathLst>
          </a:custGeom>
          <a:solidFill>
            <a:srgbClr val="EF7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0E6C3F5C-29F9-F04A-AA3C-565D2E141C9E}"/>
              </a:ext>
            </a:extLst>
          </p:cNvPr>
          <p:cNvSpPr/>
          <p:nvPr userDrawn="1"/>
        </p:nvSpPr>
        <p:spPr>
          <a:xfrm>
            <a:off x="90077" y="5729854"/>
            <a:ext cx="774094" cy="38775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121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7"/>
            <a:ext cx="5658040" cy="275644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een tekst te schijven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7519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6"/>
            <a:ext cx="5658040" cy="289958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1.</a:t>
            </a:r>
          </a:p>
          <a:p>
            <a:r>
              <a:rPr lang="nl-NL"/>
              <a:t>2.</a:t>
            </a:r>
          </a:p>
          <a:p>
            <a:r>
              <a:rPr lang="nl-NL"/>
              <a:t>3.</a:t>
            </a:r>
          </a:p>
          <a:p>
            <a:r>
              <a:rPr lang="nl-NL"/>
              <a:t>4.</a:t>
            </a:r>
          </a:p>
          <a:p>
            <a:r>
              <a:rPr lang="nl-NL"/>
              <a:t>5.</a:t>
            </a:r>
          </a:p>
          <a:p>
            <a:r>
              <a:rPr lang="nl-NL"/>
              <a:t>6.</a:t>
            </a:r>
          </a:p>
          <a:p>
            <a:r>
              <a:rPr lang="nl-NL"/>
              <a:t>7.</a:t>
            </a:r>
          </a:p>
          <a:p>
            <a:r>
              <a:rPr lang="nl-NL"/>
              <a:t>8.</a:t>
            </a:r>
          </a:p>
          <a:p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Inhoud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61796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0207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42C7D-573A-6B48-B427-5C5CA4BA6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0D72D3C-5890-664E-A8D7-59CBCA229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402297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slij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Tijdslijn format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80">
            <a:extLst>
              <a:ext uri="{FF2B5EF4-FFF2-40B4-BE49-F238E27FC236}">
                <a16:creationId xmlns:a16="http://schemas.microsoft.com/office/drawing/2014/main" id="{8A767F28-8849-BD3C-7AA9-F85A7F35FA3C}"/>
              </a:ext>
            </a:extLst>
          </p:cNvPr>
          <p:cNvGrpSpPr/>
          <p:nvPr userDrawn="1"/>
        </p:nvGrpSpPr>
        <p:grpSpPr>
          <a:xfrm>
            <a:off x="33337" y="2677798"/>
            <a:ext cx="12125325" cy="2766018"/>
            <a:chOff x="-216742" y="2511076"/>
            <a:chExt cx="12522937" cy="2766018"/>
          </a:xfrm>
        </p:grpSpPr>
        <p:cxnSp>
          <p:nvCxnSpPr>
            <p:cNvPr id="5" name="Straight Connector 26">
              <a:extLst>
                <a:ext uri="{FF2B5EF4-FFF2-40B4-BE49-F238E27FC236}">
                  <a16:creationId xmlns:a16="http://schemas.microsoft.com/office/drawing/2014/main" id="{09C84BE8-9D00-F390-3340-E66E9A88D60A}"/>
                </a:ext>
              </a:extLst>
            </p:cNvPr>
            <p:cNvCxnSpPr>
              <a:cxnSpLocks/>
              <a:stCxn id="34" idx="0"/>
              <a:endCxn id="30" idx="2"/>
            </p:cNvCxnSpPr>
            <p:nvPr/>
          </p:nvCxnSpPr>
          <p:spPr>
            <a:xfrm flipH="1">
              <a:off x="2021840" y="3892928"/>
              <a:ext cx="370641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9">
              <a:extLst>
                <a:ext uri="{FF2B5EF4-FFF2-40B4-BE49-F238E27FC236}">
                  <a16:creationId xmlns:a16="http://schemas.microsoft.com/office/drawing/2014/main" id="{D4613267-DE9F-1637-74BB-9416B7D5F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01" y="3892928"/>
              <a:ext cx="370641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4B7F3925-BB22-0CF2-102A-CF45287699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1762" y="3892928"/>
              <a:ext cx="370641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1">
              <a:extLst>
                <a:ext uri="{FF2B5EF4-FFF2-40B4-BE49-F238E27FC236}">
                  <a16:creationId xmlns:a16="http://schemas.microsoft.com/office/drawing/2014/main" id="{169D7777-59AA-D7D3-A38B-7750A26AD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723" y="3892928"/>
              <a:ext cx="37064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5A9C6DEF-707E-2A33-9567-7F594BF44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682" y="3892928"/>
              <a:ext cx="370641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3">
              <a:extLst>
                <a:ext uri="{FF2B5EF4-FFF2-40B4-BE49-F238E27FC236}">
                  <a16:creationId xmlns:a16="http://schemas.microsoft.com/office/drawing/2014/main" id="{F3634F56-077B-EC85-632B-24B658279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96643" y="3892928"/>
              <a:ext cx="70955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44DFDDF6-4B1D-9098-106C-369C66FFC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16742" y="3892928"/>
              <a:ext cx="7095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0">
              <a:extLst>
                <a:ext uri="{FF2B5EF4-FFF2-40B4-BE49-F238E27FC236}">
                  <a16:creationId xmlns:a16="http://schemas.microsoft.com/office/drawing/2014/main" id="{2F9D8E6A-0109-FA72-03EF-B862477FC6E2}"/>
                </a:ext>
              </a:extLst>
            </p:cNvPr>
            <p:cNvGrpSpPr/>
            <p:nvPr/>
          </p:nvGrpSpPr>
          <p:grpSpPr>
            <a:xfrm>
              <a:off x="10052323" y="3120768"/>
              <a:ext cx="1544320" cy="1544320"/>
              <a:chOff x="10052323" y="3120768"/>
              <a:chExt cx="1544320" cy="1544320"/>
            </a:xfrm>
          </p:grpSpPr>
          <p:sp>
            <p:nvSpPr>
              <p:cNvPr id="50" name="Partial Circle 19">
                <a:extLst>
                  <a:ext uri="{FF2B5EF4-FFF2-40B4-BE49-F238E27FC236}">
                    <a16:creationId xmlns:a16="http://schemas.microsoft.com/office/drawing/2014/main" id="{249AB62B-3700-CA2F-9479-3F91DB053229}"/>
                  </a:ext>
                </a:extLst>
              </p:cNvPr>
              <p:cNvSpPr/>
              <p:nvPr/>
            </p:nvSpPr>
            <p:spPr>
              <a:xfrm flipH="1" flipV="1">
                <a:off x="1005232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Connector 55">
                <a:extLst>
                  <a:ext uri="{FF2B5EF4-FFF2-40B4-BE49-F238E27FC236}">
                    <a16:creationId xmlns:a16="http://schemas.microsoft.com/office/drawing/2014/main" id="{A0DA62F7-8493-3CE3-5100-78DBA44448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2686" y="4436931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8">
                <a:extLst>
                  <a:ext uri="{FF2B5EF4-FFF2-40B4-BE49-F238E27FC236}">
                    <a16:creationId xmlns:a16="http://schemas.microsoft.com/office/drawing/2014/main" id="{68DA34B7-4447-91CA-C717-4A61A61899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171972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9">
                <a:extLst>
                  <a:ext uri="{FF2B5EF4-FFF2-40B4-BE49-F238E27FC236}">
                    <a16:creationId xmlns:a16="http://schemas.microsoft.com/office/drawing/2014/main" id="{E42EF0FB-C37F-B098-9634-112837F16BEB}"/>
                  </a:ext>
                </a:extLst>
              </p:cNvPr>
              <p:cNvSpPr/>
              <p:nvPr/>
            </p:nvSpPr>
            <p:spPr>
              <a:xfrm>
                <a:off x="10284355" y="3352800"/>
                <a:ext cx="1080256" cy="108025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up 63">
              <a:extLst>
                <a:ext uri="{FF2B5EF4-FFF2-40B4-BE49-F238E27FC236}">
                  <a16:creationId xmlns:a16="http://schemas.microsoft.com/office/drawing/2014/main" id="{1D497F8F-D260-3D4B-BDEF-80826411C3EE}"/>
                </a:ext>
              </a:extLst>
            </p:cNvPr>
            <p:cNvGrpSpPr/>
            <p:nvPr/>
          </p:nvGrpSpPr>
          <p:grpSpPr>
            <a:xfrm>
              <a:off x="8137364" y="3120768"/>
              <a:ext cx="1544320" cy="1544320"/>
              <a:chOff x="8137364" y="3120768"/>
              <a:chExt cx="1544320" cy="1544320"/>
            </a:xfrm>
          </p:grpSpPr>
          <p:sp>
            <p:nvSpPr>
              <p:cNvPr id="46" name="Partial Circle 18">
                <a:extLst>
                  <a:ext uri="{FF2B5EF4-FFF2-40B4-BE49-F238E27FC236}">
                    <a16:creationId xmlns:a16="http://schemas.microsoft.com/office/drawing/2014/main" id="{77DC327F-DBAB-A910-6316-9B04045F67C8}"/>
                  </a:ext>
                </a:extLst>
              </p:cNvPr>
              <p:cNvSpPr/>
              <p:nvPr/>
            </p:nvSpPr>
            <p:spPr>
              <a:xfrm flipH="1">
                <a:off x="8137364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54">
                <a:extLst>
                  <a:ext uri="{FF2B5EF4-FFF2-40B4-BE49-F238E27FC236}">
                    <a16:creationId xmlns:a16="http://schemas.microsoft.com/office/drawing/2014/main" id="{E9F534C4-5D49-65CB-DB0B-60BAD6FDFD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9524" y="3132942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62">
                <a:extLst>
                  <a:ext uri="{FF2B5EF4-FFF2-40B4-BE49-F238E27FC236}">
                    <a16:creationId xmlns:a16="http://schemas.microsoft.com/office/drawing/2014/main" id="{2A280FE8-3071-564F-D6EB-7B7A7083C30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60764" y="379374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8">
                <a:extLst>
                  <a:ext uri="{FF2B5EF4-FFF2-40B4-BE49-F238E27FC236}">
                    <a16:creationId xmlns:a16="http://schemas.microsoft.com/office/drawing/2014/main" id="{F01881CD-803F-EB22-6648-602D192238D5}"/>
                  </a:ext>
                </a:extLst>
              </p:cNvPr>
              <p:cNvSpPr/>
              <p:nvPr/>
            </p:nvSpPr>
            <p:spPr>
              <a:xfrm>
                <a:off x="8369396" y="3352800"/>
                <a:ext cx="1080256" cy="1080256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" name="Group 65">
              <a:extLst>
                <a:ext uri="{FF2B5EF4-FFF2-40B4-BE49-F238E27FC236}">
                  <a16:creationId xmlns:a16="http://schemas.microsoft.com/office/drawing/2014/main" id="{3D1BADEE-FA81-5673-5266-A9D871926977}"/>
                </a:ext>
              </a:extLst>
            </p:cNvPr>
            <p:cNvGrpSpPr/>
            <p:nvPr/>
          </p:nvGrpSpPr>
          <p:grpSpPr>
            <a:xfrm>
              <a:off x="6222403" y="3120768"/>
              <a:ext cx="1544320" cy="1544320"/>
              <a:chOff x="6222403" y="3120768"/>
              <a:chExt cx="1544320" cy="1544320"/>
            </a:xfrm>
          </p:grpSpPr>
          <p:sp>
            <p:nvSpPr>
              <p:cNvPr id="42" name="Partial Circle 17">
                <a:extLst>
                  <a:ext uri="{FF2B5EF4-FFF2-40B4-BE49-F238E27FC236}">
                    <a16:creationId xmlns:a16="http://schemas.microsoft.com/office/drawing/2014/main" id="{209C7CDC-9D70-73C5-7052-3042ACA186FF}"/>
                  </a:ext>
                </a:extLst>
              </p:cNvPr>
              <p:cNvSpPr/>
              <p:nvPr/>
            </p:nvSpPr>
            <p:spPr>
              <a:xfrm flipH="1" flipV="1">
                <a:off x="622240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Straight Connector 49">
                <a:extLst>
                  <a:ext uri="{FF2B5EF4-FFF2-40B4-BE49-F238E27FC236}">
                    <a16:creationId xmlns:a16="http://schemas.microsoft.com/office/drawing/2014/main" id="{A77C9D1F-18EE-A8E8-247D-0C27FFC76C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4563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64">
                <a:extLst>
                  <a:ext uri="{FF2B5EF4-FFF2-40B4-BE49-F238E27FC236}">
                    <a16:creationId xmlns:a16="http://schemas.microsoft.com/office/drawing/2014/main" id="{1663052F-33D4-246B-4A0A-741557B751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6345527" y="3790059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id="{3F0B16D5-CCC6-DB36-C16B-243AE04CB22F}"/>
                  </a:ext>
                </a:extLst>
              </p:cNvPr>
              <p:cNvSpPr/>
              <p:nvPr/>
            </p:nvSpPr>
            <p:spPr>
              <a:xfrm>
                <a:off x="6454435" y="3352800"/>
                <a:ext cx="1080256" cy="108025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up 67">
              <a:extLst>
                <a:ext uri="{FF2B5EF4-FFF2-40B4-BE49-F238E27FC236}">
                  <a16:creationId xmlns:a16="http://schemas.microsoft.com/office/drawing/2014/main" id="{4988E8F3-8B95-B6F2-DEAF-5B942E1DBA39}"/>
                </a:ext>
              </a:extLst>
            </p:cNvPr>
            <p:cNvGrpSpPr/>
            <p:nvPr/>
          </p:nvGrpSpPr>
          <p:grpSpPr>
            <a:xfrm>
              <a:off x="4307442" y="3120768"/>
              <a:ext cx="1544320" cy="1544320"/>
              <a:chOff x="4307442" y="3120768"/>
              <a:chExt cx="1544320" cy="1544320"/>
            </a:xfrm>
          </p:grpSpPr>
          <p:sp>
            <p:nvSpPr>
              <p:cNvPr id="38" name="Partial Circle 16">
                <a:extLst>
                  <a:ext uri="{FF2B5EF4-FFF2-40B4-BE49-F238E27FC236}">
                    <a16:creationId xmlns:a16="http://schemas.microsoft.com/office/drawing/2014/main" id="{6BE3FA06-DF4D-BF7D-3C04-0010F93D52D3}"/>
                  </a:ext>
                </a:extLst>
              </p:cNvPr>
              <p:cNvSpPr/>
              <p:nvPr/>
            </p:nvSpPr>
            <p:spPr>
              <a:xfrm flipH="1">
                <a:off x="4307442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Connector 48">
                <a:extLst>
                  <a:ext uri="{FF2B5EF4-FFF2-40B4-BE49-F238E27FC236}">
                    <a16:creationId xmlns:a16="http://schemas.microsoft.com/office/drawing/2014/main" id="{63F88534-DA37-E35C-7F2D-0659CC8B88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9602" y="3136072"/>
                <a:ext cx="0" cy="2088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66">
                <a:extLst>
                  <a:ext uri="{FF2B5EF4-FFF2-40B4-BE49-F238E27FC236}">
                    <a16:creationId xmlns:a16="http://schemas.microsoft.com/office/drawing/2014/main" id="{AAE11956-1F2B-7458-16D8-432FC1E7C9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30084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5">
                <a:extLst>
                  <a:ext uri="{FF2B5EF4-FFF2-40B4-BE49-F238E27FC236}">
                    <a16:creationId xmlns:a16="http://schemas.microsoft.com/office/drawing/2014/main" id="{10F3DC17-12E6-E66E-E83A-04BA726B8CCD}"/>
                  </a:ext>
                </a:extLst>
              </p:cNvPr>
              <p:cNvSpPr/>
              <p:nvPr/>
            </p:nvSpPr>
            <p:spPr>
              <a:xfrm>
                <a:off x="4539474" y="3352800"/>
                <a:ext cx="1080256" cy="1080256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" name="Group 69">
              <a:extLst>
                <a:ext uri="{FF2B5EF4-FFF2-40B4-BE49-F238E27FC236}">
                  <a16:creationId xmlns:a16="http://schemas.microsoft.com/office/drawing/2014/main" id="{FB958C54-BC2E-5815-F6D5-AA1B0A89021E}"/>
                </a:ext>
              </a:extLst>
            </p:cNvPr>
            <p:cNvGrpSpPr/>
            <p:nvPr/>
          </p:nvGrpSpPr>
          <p:grpSpPr>
            <a:xfrm>
              <a:off x="2392481" y="3120768"/>
              <a:ext cx="1544320" cy="1544320"/>
              <a:chOff x="2392481" y="3120768"/>
              <a:chExt cx="1544320" cy="1544320"/>
            </a:xfrm>
          </p:grpSpPr>
          <p:sp>
            <p:nvSpPr>
              <p:cNvPr id="34" name="Partial Circle 15">
                <a:extLst>
                  <a:ext uri="{FF2B5EF4-FFF2-40B4-BE49-F238E27FC236}">
                    <a16:creationId xmlns:a16="http://schemas.microsoft.com/office/drawing/2014/main" id="{9338327E-411E-AC6D-77FE-9C187207250C}"/>
                  </a:ext>
                </a:extLst>
              </p:cNvPr>
              <p:cNvSpPr/>
              <p:nvPr/>
            </p:nvSpPr>
            <p:spPr>
              <a:xfrm flipH="1" flipV="1">
                <a:off x="2392481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Connector 47">
                <a:extLst>
                  <a:ext uri="{FF2B5EF4-FFF2-40B4-BE49-F238E27FC236}">
                    <a16:creationId xmlns:a16="http://schemas.microsoft.com/office/drawing/2014/main" id="{837515DD-5A15-AACA-A621-414CDBA9A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3981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8">
                <a:extLst>
                  <a:ext uri="{FF2B5EF4-FFF2-40B4-BE49-F238E27FC236}">
                    <a16:creationId xmlns:a16="http://schemas.microsoft.com/office/drawing/2014/main" id="{79824D14-C6C5-2E58-73E3-2BACD0655F6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513210" y="37870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6">
                <a:extLst>
                  <a:ext uri="{FF2B5EF4-FFF2-40B4-BE49-F238E27FC236}">
                    <a16:creationId xmlns:a16="http://schemas.microsoft.com/office/drawing/2014/main" id="{863BF841-21FF-E547-3771-482312DA0857}"/>
                  </a:ext>
                </a:extLst>
              </p:cNvPr>
              <p:cNvSpPr/>
              <p:nvPr/>
            </p:nvSpPr>
            <p:spPr>
              <a:xfrm>
                <a:off x="2624513" y="3352800"/>
                <a:ext cx="1080256" cy="108025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" name="Group 71">
              <a:extLst>
                <a:ext uri="{FF2B5EF4-FFF2-40B4-BE49-F238E27FC236}">
                  <a16:creationId xmlns:a16="http://schemas.microsoft.com/office/drawing/2014/main" id="{2FB84157-E1E4-3C17-714D-3383587172F0}"/>
                </a:ext>
              </a:extLst>
            </p:cNvPr>
            <p:cNvGrpSpPr/>
            <p:nvPr/>
          </p:nvGrpSpPr>
          <p:grpSpPr>
            <a:xfrm>
              <a:off x="477520" y="3120768"/>
              <a:ext cx="1544320" cy="1544320"/>
              <a:chOff x="477520" y="3120768"/>
              <a:chExt cx="1544320" cy="1544320"/>
            </a:xfrm>
          </p:grpSpPr>
          <p:sp>
            <p:nvSpPr>
              <p:cNvPr id="30" name="Partial Circle 11">
                <a:extLst>
                  <a:ext uri="{FF2B5EF4-FFF2-40B4-BE49-F238E27FC236}">
                    <a16:creationId xmlns:a16="http://schemas.microsoft.com/office/drawing/2014/main" id="{B11D3156-B4DB-3228-1EA2-F95EBF3D3226}"/>
                  </a:ext>
                </a:extLst>
              </p:cNvPr>
              <p:cNvSpPr/>
              <p:nvPr/>
            </p:nvSpPr>
            <p:spPr>
              <a:xfrm flipH="1">
                <a:off x="477520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42">
                <a:extLst>
                  <a:ext uri="{FF2B5EF4-FFF2-40B4-BE49-F238E27FC236}">
                    <a16:creationId xmlns:a16="http://schemas.microsoft.com/office/drawing/2014/main" id="{80994018-D64C-489F-4728-B955F6BD5D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9680" y="3136072"/>
                <a:ext cx="0" cy="21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70">
                <a:extLst>
                  <a:ext uri="{FF2B5EF4-FFF2-40B4-BE49-F238E27FC236}">
                    <a16:creationId xmlns:a16="http://schemas.microsoft.com/office/drawing/2014/main" id="{BA4B9369-C55B-4DA7-F4D0-3E2F8ACEB0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99010" y="37937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4">
                <a:extLst>
                  <a:ext uri="{FF2B5EF4-FFF2-40B4-BE49-F238E27FC236}">
                    <a16:creationId xmlns:a16="http://schemas.microsoft.com/office/drawing/2014/main" id="{4E33FCE7-1D85-464D-3E04-E8F2C9520D1A}"/>
                  </a:ext>
                </a:extLst>
              </p:cNvPr>
              <p:cNvSpPr/>
              <p:nvPr/>
            </p:nvSpPr>
            <p:spPr>
              <a:xfrm>
                <a:off x="709552" y="3352800"/>
                <a:ext cx="1080256" cy="1080256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4" name="Straight Arrow Connector 73">
              <a:extLst>
                <a:ext uri="{FF2B5EF4-FFF2-40B4-BE49-F238E27FC236}">
                  <a16:creationId xmlns:a16="http://schemas.microsoft.com/office/drawing/2014/main" id="{1DFA7A12-9BDA-B4A7-FB6F-7A6FFD7A0E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7692" y="2511076"/>
              <a:ext cx="0" cy="622117"/>
            </a:xfrm>
            <a:prstGeom prst="straightConnector1">
              <a:avLst/>
            </a:prstGeom>
            <a:ln w="28575"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74">
              <a:extLst>
                <a:ext uri="{FF2B5EF4-FFF2-40B4-BE49-F238E27FC236}">
                  <a16:creationId xmlns:a16="http://schemas.microsoft.com/office/drawing/2014/main" id="{963D3197-60C4-9C6B-A27A-77D330F9A7EE}"/>
                </a:ext>
              </a:extLst>
            </p:cNvPr>
            <p:cNvCxnSpPr>
              <a:cxnSpLocks/>
            </p:cNvCxnSpPr>
            <p:nvPr/>
          </p:nvCxnSpPr>
          <p:spPr>
            <a:xfrm>
              <a:off x="3155016" y="4647724"/>
              <a:ext cx="0" cy="62211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76">
              <a:extLst>
                <a:ext uri="{FF2B5EF4-FFF2-40B4-BE49-F238E27FC236}">
                  <a16:creationId xmlns:a16="http://schemas.microsoft.com/office/drawing/2014/main" id="{0F57C4AB-D698-F870-7009-EFC23900C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7117" y="2511076"/>
              <a:ext cx="0" cy="622117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77">
              <a:extLst>
                <a:ext uri="{FF2B5EF4-FFF2-40B4-BE49-F238E27FC236}">
                  <a16:creationId xmlns:a16="http://schemas.microsoft.com/office/drawing/2014/main" id="{BB8169AB-74E4-1632-E091-A113DED90191}"/>
                </a:ext>
              </a:extLst>
            </p:cNvPr>
            <p:cNvCxnSpPr>
              <a:cxnSpLocks/>
            </p:cNvCxnSpPr>
            <p:nvPr/>
          </p:nvCxnSpPr>
          <p:spPr>
            <a:xfrm>
              <a:off x="6994563" y="4654977"/>
              <a:ext cx="0" cy="62211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78">
              <a:extLst>
                <a:ext uri="{FF2B5EF4-FFF2-40B4-BE49-F238E27FC236}">
                  <a16:creationId xmlns:a16="http://schemas.microsoft.com/office/drawing/2014/main" id="{B1B1011D-51B0-1A0A-4FFE-37F63154A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9524" y="2511470"/>
              <a:ext cx="0" cy="622117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79">
              <a:extLst>
                <a:ext uri="{FF2B5EF4-FFF2-40B4-BE49-F238E27FC236}">
                  <a16:creationId xmlns:a16="http://schemas.microsoft.com/office/drawing/2014/main" id="{4C5CCE22-310D-3A77-3BB3-D53EB80A77E1}"/>
                </a:ext>
              </a:extLst>
            </p:cNvPr>
            <p:cNvCxnSpPr>
              <a:cxnSpLocks/>
            </p:cNvCxnSpPr>
            <p:nvPr/>
          </p:nvCxnSpPr>
          <p:spPr>
            <a:xfrm>
              <a:off x="10824483" y="4647723"/>
              <a:ext cx="0" cy="622117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0471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9779D0D-738E-9545-BECF-EA60ABCCF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8035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66633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966A7AD3-01F5-8249-8813-621E39A7EF0A}"/>
              </a:ext>
            </a:extLst>
          </p:cNvPr>
          <p:cNvSpPr/>
          <p:nvPr userDrawn="1"/>
        </p:nvSpPr>
        <p:spPr>
          <a:xfrm>
            <a:off x="549699" y="0"/>
            <a:ext cx="11092602" cy="5251813"/>
          </a:xfrm>
          <a:custGeom>
            <a:avLst/>
            <a:gdLst/>
            <a:ahLst/>
            <a:cxnLst/>
            <a:rect l="l" t="t" r="r" b="b"/>
            <a:pathLst>
              <a:path w="9396095" h="5499100">
                <a:moveTo>
                  <a:pt x="9395993" y="0"/>
                </a:moveTo>
                <a:lnTo>
                  <a:pt x="1076032" y="0"/>
                </a:lnTo>
                <a:lnTo>
                  <a:pt x="0" y="1099426"/>
                </a:lnTo>
                <a:lnTo>
                  <a:pt x="0" y="5498998"/>
                </a:lnTo>
                <a:lnTo>
                  <a:pt x="9395993" y="5498998"/>
                </a:lnTo>
                <a:lnTo>
                  <a:pt x="9395993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FBEAE27-46B7-4E4E-B35D-CC7E35646111}"/>
              </a:ext>
            </a:extLst>
          </p:cNvPr>
          <p:cNvSpPr/>
          <p:nvPr userDrawn="1"/>
        </p:nvSpPr>
        <p:spPr>
          <a:xfrm>
            <a:off x="549699" y="0"/>
            <a:ext cx="1851102" cy="1851102"/>
          </a:xfrm>
          <a:custGeom>
            <a:avLst/>
            <a:gdLst/>
            <a:ahLst/>
            <a:cxnLst/>
            <a:rect l="l" t="t" r="r" b="b"/>
            <a:pathLst>
              <a:path w="2590800" h="2590800">
                <a:moveTo>
                  <a:pt x="2590203" y="0"/>
                </a:moveTo>
                <a:lnTo>
                  <a:pt x="997204" y="0"/>
                </a:lnTo>
                <a:lnTo>
                  <a:pt x="0" y="997204"/>
                </a:lnTo>
                <a:lnTo>
                  <a:pt x="0" y="2590203"/>
                </a:lnTo>
                <a:lnTo>
                  <a:pt x="2590203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520580D-E04C-A348-9D91-B2903F61D922}"/>
              </a:ext>
            </a:extLst>
          </p:cNvPr>
          <p:cNvSpPr/>
          <p:nvPr userDrawn="1"/>
        </p:nvSpPr>
        <p:spPr>
          <a:xfrm>
            <a:off x="549699" y="4092426"/>
            <a:ext cx="1159387" cy="1159387"/>
          </a:xfrm>
          <a:custGeom>
            <a:avLst/>
            <a:gdLst/>
            <a:ahLst/>
            <a:cxnLst/>
            <a:rect l="l" t="t" r="r" b="b"/>
            <a:pathLst>
              <a:path w="1593214" h="1593214">
                <a:moveTo>
                  <a:pt x="1592999" y="0"/>
                </a:moveTo>
                <a:lnTo>
                  <a:pt x="0" y="1592999"/>
                </a:lnTo>
                <a:lnTo>
                  <a:pt x="1592999" y="1592999"/>
                </a:lnTo>
                <a:lnTo>
                  <a:pt x="159299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9E00720-6BDB-3446-A92A-4691C72B3D1F}"/>
              </a:ext>
            </a:extLst>
          </p:cNvPr>
          <p:cNvSpPr/>
          <p:nvPr userDrawn="1"/>
        </p:nvSpPr>
        <p:spPr>
          <a:xfrm>
            <a:off x="1709086" y="4090360"/>
            <a:ext cx="1159387" cy="2318774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E56FA733-6109-CA47-A9B6-F07D3D894EE4}"/>
              </a:ext>
            </a:extLst>
          </p:cNvPr>
          <p:cNvSpPr/>
          <p:nvPr userDrawn="1"/>
        </p:nvSpPr>
        <p:spPr>
          <a:xfrm>
            <a:off x="2868473" y="5249747"/>
            <a:ext cx="2316463" cy="1159387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ndertitel 2">
            <a:extLst>
              <a:ext uri="{FF2B5EF4-FFF2-40B4-BE49-F238E27FC236}">
                <a16:creationId xmlns:a16="http://schemas.microsoft.com/office/drawing/2014/main" id="{9C6045F5-CF33-C743-BC93-F4F6298F03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0801" y="1505146"/>
            <a:ext cx="5658040" cy="289958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1.</a:t>
            </a:r>
          </a:p>
          <a:p>
            <a:r>
              <a:rPr lang="nl-NL"/>
              <a:t>2.</a:t>
            </a:r>
          </a:p>
          <a:p>
            <a:r>
              <a:rPr lang="nl-NL"/>
              <a:t>3.</a:t>
            </a:r>
          </a:p>
          <a:p>
            <a:r>
              <a:rPr lang="nl-NL"/>
              <a:t>4.</a:t>
            </a:r>
          </a:p>
          <a:p>
            <a:r>
              <a:rPr lang="nl-NL"/>
              <a:t>5.</a:t>
            </a:r>
          </a:p>
          <a:p>
            <a:r>
              <a:rPr lang="nl-NL"/>
              <a:t>6.</a:t>
            </a:r>
          </a:p>
          <a:p>
            <a:r>
              <a:rPr lang="nl-NL"/>
              <a:t>7.</a:t>
            </a:r>
          </a:p>
          <a:p>
            <a:r>
              <a:rPr lang="nl-NL"/>
              <a:t>8.</a:t>
            </a:r>
          </a:p>
          <a:p>
            <a:endParaRPr lang="nl-NL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0801" y="688222"/>
            <a:ext cx="7862536" cy="701608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Inhoud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51F13B8-F431-DE43-9431-6CC6475B8619}"/>
              </a:ext>
            </a:extLst>
          </p:cNvPr>
          <p:cNvGrpSpPr/>
          <p:nvPr userDrawn="1"/>
        </p:nvGrpSpPr>
        <p:grpSpPr>
          <a:xfrm>
            <a:off x="549699" y="5249747"/>
            <a:ext cx="1159387" cy="418570"/>
            <a:chOff x="578325" y="5679208"/>
            <a:chExt cx="2101850" cy="75882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94C48BF2-613F-9D45-AB4C-A1AEC8CA63FB}"/>
                </a:ext>
              </a:extLst>
            </p:cNvPr>
            <p:cNvSpPr/>
            <p:nvPr userDrawn="1"/>
          </p:nvSpPr>
          <p:spPr>
            <a:xfrm>
              <a:off x="578325" y="5679208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C6ABC0C7-6575-534F-A8BE-53651B75DEA8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5852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00A7CEF-B9D4-9D4D-A1E6-E0C93618CD4E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601817" y="1984097"/>
            <a:ext cx="6902598" cy="41104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tabel in te voegen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EFC59E-CECA-6B4F-B733-1268B5F255E5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8D5EA17-278D-8941-B259-FD37A51C6649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A3485299-AFF2-6047-BF33-C6416ECC5077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63841A11-9E80-2B40-BBE9-D8116AEE234A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09F7C31-E737-794A-8D5B-E72608679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3755404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3498058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FCD978FF-46EC-0844-9443-D468F291CA98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E16DA641-F4FE-BC4F-8678-F0912DBEA53F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AEAC370-4E4B-DF4F-BDF9-1F646DE626AC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6" name="object 2">
              <a:extLst>
                <a:ext uri="{FF2B5EF4-FFF2-40B4-BE49-F238E27FC236}">
                  <a16:creationId xmlns:a16="http://schemas.microsoft.com/office/drawing/2014/main" id="{91C6311A-B645-D641-89A0-3762EBCB5F0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3">
              <a:extLst>
                <a:ext uri="{FF2B5EF4-FFF2-40B4-BE49-F238E27FC236}">
                  <a16:creationId xmlns:a16="http://schemas.microsoft.com/office/drawing/2014/main" id="{D62A71CC-BF78-3348-BD59-7EC50606E440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87584" y="1881744"/>
            <a:ext cx="10816831" cy="442481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tabel in te voegen</a:t>
            </a:r>
          </a:p>
        </p:txBody>
      </p:sp>
    </p:spTree>
    <p:extLst>
      <p:ext uri="{BB962C8B-B14F-4D97-AF65-F5344CB8AC3E}">
        <p14:creationId xmlns:p14="http://schemas.microsoft.com/office/powerpoint/2010/main" val="1883960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" name="Tijdelijke aanduiding voor SmartArt 2">
            <a:extLst>
              <a:ext uri="{FF2B5EF4-FFF2-40B4-BE49-F238E27FC236}">
                <a16:creationId xmlns:a16="http://schemas.microsoft.com/office/drawing/2014/main" id="{4F26994B-399E-4F43-8178-7A82D61B8CE1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87388" y="1878013"/>
            <a:ext cx="10910887" cy="441325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Klik op het pictogram om een </a:t>
            </a:r>
            <a:r>
              <a:rPr lang="nl-NL" err="1"/>
              <a:t>SmartArt</a:t>
            </a:r>
            <a:r>
              <a:rPr lang="nl-NL"/>
              <a:t> te creëren (proces, cyclus, enz.)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3922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3419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235E3AD-E432-9B47-BF2D-A135C263A0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1A49C0B7-870D-964E-A096-8D27C31B3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8780237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paa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6BF0F0-71EE-1240-B35A-2FE78FCCE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90291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223142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603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279FD4FF-E2D8-6641-AF15-E1242F0BEF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5D425951-ECB6-7B48-B834-DF949EC352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7629192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diep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B3C583DD-8D69-9B47-B900-85EABF4FB5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600230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96166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media 3">
            <a:extLst>
              <a:ext uri="{FF2B5EF4-FFF2-40B4-BE49-F238E27FC236}">
                <a16:creationId xmlns:a16="http://schemas.microsoft.com/office/drawing/2014/main" id="{45633CB3-B297-CF48-82FF-94193632784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video in te voegen. </a:t>
            </a:r>
          </a:p>
          <a:p>
            <a:r>
              <a:rPr lang="nl-NL"/>
              <a:t>Wil je een video van YouTube invoegen? Klik dan in het menu van PowerPoint op invoegen &gt; video &gt; onlinefilm</a:t>
            </a:r>
          </a:p>
        </p:txBody>
      </p:sp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1BC6FB62-3773-6943-9E21-6B95EEF68F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876" y="6317263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de titel van de video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6608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/ tussenpagina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E29D32E7-13A6-AE41-B27B-9F4B0FDF71ED}"/>
              </a:ext>
            </a:extLst>
          </p:cNvPr>
          <p:cNvSpPr/>
          <p:nvPr userDrawn="1"/>
        </p:nvSpPr>
        <p:spPr>
          <a:xfrm>
            <a:off x="667657" y="580571"/>
            <a:ext cx="11538857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AE61B2C-935E-B045-8E6C-9345FA8ED0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4077" y="1294787"/>
            <a:ext cx="7862536" cy="70160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subtitel in te voegen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6E79E281-6393-5A49-B805-483DB87F2837}"/>
              </a:ext>
            </a:extLst>
          </p:cNvPr>
          <p:cNvSpPr/>
          <p:nvPr userDrawn="1"/>
        </p:nvSpPr>
        <p:spPr>
          <a:xfrm rot="5400000">
            <a:off x="650640" y="5165518"/>
            <a:ext cx="1091961" cy="1086956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1D829A20-2BFF-9042-8FF3-E135FD22AC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22" y="5732641"/>
            <a:ext cx="1409190" cy="509034"/>
          </a:xfrm>
          <a:prstGeom prst="rect">
            <a:avLst/>
          </a:prstGeom>
        </p:spPr>
      </p:pic>
      <p:sp>
        <p:nvSpPr>
          <p:cNvPr id="12" name="object 5">
            <a:extLst>
              <a:ext uri="{FF2B5EF4-FFF2-40B4-BE49-F238E27FC236}">
                <a16:creationId xmlns:a16="http://schemas.microsoft.com/office/drawing/2014/main" id="{ED553707-7F2C-934D-9B10-64881CE6149E}"/>
              </a:ext>
            </a:extLst>
          </p:cNvPr>
          <p:cNvSpPr/>
          <p:nvPr userDrawn="1"/>
        </p:nvSpPr>
        <p:spPr>
          <a:xfrm>
            <a:off x="11742234" y="580572"/>
            <a:ext cx="478794" cy="5659892"/>
          </a:xfrm>
          <a:custGeom>
            <a:avLst/>
            <a:gdLst/>
            <a:ahLst/>
            <a:cxnLst/>
            <a:rect l="l" t="t" r="r" b="b"/>
            <a:pathLst>
              <a:path w="7273290" h="5859780">
                <a:moveTo>
                  <a:pt x="0" y="5859233"/>
                </a:moveTo>
                <a:lnTo>
                  <a:pt x="7273201" y="5859233"/>
                </a:lnTo>
                <a:lnTo>
                  <a:pt x="7273201" y="0"/>
                </a:lnTo>
                <a:lnTo>
                  <a:pt x="0" y="0"/>
                </a:lnTo>
                <a:lnTo>
                  <a:pt x="0" y="5859233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2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- Dit is JI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descr="Dit is JINC">
            <a:hlinkClick r:id="" action="ppaction://media"/>
            <a:extLst>
              <a:ext uri="{FF2B5EF4-FFF2-40B4-BE49-F238E27FC236}">
                <a16:creationId xmlns:a16="http://schemas.microsoft.com/office/drawing/2014/main" id="{F4538578-3CB3-D14D-993B-606EC7863DAB}"/>
              </a:ext>
            </a:extLst>
          </p:cNvPr>
          <p:cNvPicPr>
            <a:picLocks noRot="1" noChangeAspect="1"/>
          </p:cNvPicPr>
          <p:nvPr userDrawn="1"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jdelijke aanduiding voor tekst 5">
            <a:extLst>
              <a:ext uri="{FF2B5EF4-FFF2-40B4-BE49-F238E27FC236}">
                <a16:creationId xmlns:a16="http://schemas.microsoft.com/office/drawing/2014/main" id="{B59D8B94-2F20-1D40-9763-116045CBA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34110" y="6300070"/>
            <a:ext cx="3549650" cy="264886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Video: Dit is JINC</a:t>
            </a:r>
          </a:p>
        </p:txBody>
      </p:sp>
    </p:spTree>
    <p:extLst>
      <p:ext uri="{BB962C8B-B14F-4D97-AF65-F5344CB8AC3E}">
        <p14:creationId xmlns:p14="http://schemas.microsoft.com/office/powerpoint/2010/main" val="43988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1167035" y="-29030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38690" y="4997550"/>
            <a:ext cx="5658040" cy="576035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4B5133D-E2A7-364A-A115-0703BB04F086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23AF6DC6-A3A1-8844-8F34-835FA8D802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36" y="5731429"/>
            <a:ext cx="1409190" cy="509034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FEAE5A2-C5E0-9A42-AE52-C1CAC79AD4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47775" y="2054224"/>
            <a:ext cx="10348913" cy="283029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26217589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CB9AA26-2F60-F646-9650-D7D75A34B5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7657" y="580569"/>
            <a:ext cx="3309031" cy="565989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toevoegen</a:t>
            </a: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D71DBC53-FD4E-454E-927E-2C183C828C06}"/>
              </a:ext>
            </a:extLst>
          </p:cNvPr>
          <p:cNvSpPr/>
          <p:nvPr userDrawn="1"/>
        </p:nvSpPr>
        <p:spPr>
          <a:xfrm>
            <a:off x="3976914" y="580571"/>
            <a:ext cx="8215086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A813427-4EDC-404E-B8CB-02669322FB73}"/>
              </a:ext>
            </a:extLst>
          </p:cNvPr>
          <p:cNvSpPr txBox="1"/>
          <p:nvPr userDrawn="1"/>
        </p:nvSpPr>
        <p:spPr>
          <a:xfrm rot="10800000">
            <a:off x="4258578" y="-157103"/>
            <a:ext cx="19684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800" b="1">
                <a:solidFill>
                  <a:srgbClr val="00A3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</a:t>
            </a:r>
            <a:endParaRPr lang="nl-NL" sz="9600" b="1">
              <a:solidFill>
                <a:srgbClr val="00A3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ndertitel 2">
            <a:extLst>
              <a:ext uri="{FF2B5EF4-FFF2-40B4-BE49-F238E27FC236}">
                <a16:creationId xmlns:a16="http://schemas.microsoft.com/office/drawing/2014/main" id="{69658EF6-CA38-9B4E-B9DE-3FBF47FAB6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32736" y="5016054"/>
            <a:ext cx="5658040" cy="57603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- Naam geciteerde</a:t>
            </a:r>
          </a:p>
        </p:txBody>
      </p:sp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2A6D2E71-6BDF-9C4E-9C2A-21CEC7D8C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54" y="5737766"/>
            <a:ext cx="1391646" cy="502697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B2B2A90-33C3-0E4C-9A69-5AB6AED8D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32736" y="1867504"/>
            <a:ext cx="7188200" cy="3017011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om een quote in te voegen</a:t>
            </a:r>
          </a:p>
        </p:txBody>
      </p:sp>
    </p:spTree>
    <p:extLst>
      <p:ext uri="{BB962C8B-B14F-4D97-AF65-F5344CB8AC3E}">
        <p14:creationId xmlns:p14="http://schemas.microsoft.com/office/powerpoint/2010/main" val="30067684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jf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5A5C6DAB-56B0-8E4F-A8D2-CD1E1B40AF91}"/>
              </a:ext>
            </a:extLst>
          </p:cNvPr>
          <p:cNvSpPr/>
          <p:nvPr userDrawn="1"/>
        </p:nvSpPr>
        <p:spPr>
          <a:xfrm>
            <a:off x="667657" y="580571"/>
            <a:ext cx="11524343" cy="565989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488B956A-8E0A-B84E-948B-25EE0CC7D72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97458" y="1966919"/>
            <a:ext cx="3871105" cy="3864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hier om je tekst te schrijven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202A882-C496-5547-894B-BEE7E890BC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45096" y="5725466"/>
            <a:ext cx="6569463" cy="350837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Waar gaan deze cijfers over? Bijvoorbeeld: ‘aantallen JINC 2019’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96BB698-9646-1B4B-8AC3-9FC95FCB4C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7460" y="1281611"/>
            <a:ext cx="3871106" cy="669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919DEDDB-870E-1F4D-B7A9-00DFCADE52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7458" y="2356478"/>
            <a:ext cx="3871105" cy="80695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60595642-29B7-B247-8B3A-0A6BC0122A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78041" y="1281549"/>
            <a:ext cx="3886925" cy="6694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63.000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5F6FFC9-03C9-EE47-92B7-19CAED4DC4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8041" y="1966275"/>
            <a:ext cx="3886925" cy="38576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kinderen</a:t>
            </a:r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99A0CD89-6FEE-394A-9569-D58A44AC9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7459" y="3280706"/>
            <a:ext cx="3871105" cy="669407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32" name="Tijdelijke aanduiding voor tekst 31">
            <a:extLst>
              <a:ext uri="{FF2B5EF4-FFF2-40B4-BE49-F238E27FC236}">
                <a16:creationId xmlns:a16="http://schemas.microsoft.com/office/drawing/2014/main" id="{26B4397C-8913-4A49-B534-F7920CC545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97303" y="3958981"/>
            <a:ext cx="3871260" cy="351416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F816D63E-3EC1-4C43-8B3E-906AE999FF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8304" y="2364426"/>
            <a:ext cx="3886431" cy="8080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deden vorig jaar mee aan een project van JINC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61668C92-A416-804A-96CC-6F006272F3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97303" y="4322429"/>
            <a:ext cx="387126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 tekst te schrijven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AF06F87E-250A-B647-8AFB-BB3E2FD3F4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8535" y="3280188"/>
            <a:ext cx="3886200" cy="669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err="1"/>
              <a:t>Tekstvak</a:t>
            </a:r>
            <a:endParaRPr lang="nl-NL"/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4B2587AE-EBCD-404D-A302-99854F3B8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535" y="3958981"/>
            <a:ext cx="3886200" cy="350837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10CF9C6D-397C-534D-9434-2F1AE9AE574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8535" y="4322429"/>
            <a:ext cx="3886200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 hier om je tekst te schrijven</a:t>
            </a:r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667104" y="5222997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85" y="5731429"/>
            <a:ext cx="1409190" cy="50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lij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hthoek 10">
            <a:extLst>
              <a:ext uri="{FF2B5EF4-FFF2-40B4-BE49-F238E27FC236}">
                <a16:creationId xmlns:a16="http://schemas.microsoft.com/office/drawing/2014/main" id="{CEDBB860-3BB6-294C-813D-291599C93A23}"/>
              </a:ext>
            </a:extLst>
          </p:cNvPr>
          <p:cNvSpPr/>
          <p:nvPr userDrawn="1"/>
        </p:nvSpPr>
        <p:spPr>
          <a:xfrm>
            <a:off x="2885041" y="1941648"/>
            <a:ext cx="2132811" cy="14597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EFA9598-DDE1-3840-9FAA-B7F7DD881FE4}"/>
              </a:ext>
            </a:extLst>
          </p:cNvPr>
          <p:cNvSpPr txBox="1"/>
          <p:nvPr userDrawn="1"/>
        </p:nvSpPr>
        <p:spPr>
          <a:xfrm>
            <a:off x="662241" y="345870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TaalTrip</a:t>
            </a:r>
            <a:endParaRPr lang="nl-NL" sz="1100" b="1"/>
          </a:p>
          <a:p>
            <a:r>
              <a:rPr lang="nl-NL" sz="1100" b="0"/>
              <a:t>Woorden gaan leven als je ze ziet.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2CA93B5B-B157-B84F-9F78-6B1B7EF96B3B}"/>
              </a:ext>
            </a:extLst>
          </p:cNvPr>
          <p:cNvSpPr txBox="1"/>
          <p:nvPr userDrawn="1"/>
        </p:nvSpPr>
        <p:spPr>
          <a:xfrm>
            <a:off x="2867972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Digitale Vaardigheden</a:t>
            </a:r>
          </a:p>
          <a:p>
            <a:r>
              <a:rPr lang="nl-NL" sz="1100" b="0"/>
              <a:t>Leer denken als een computer.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B426069-BFC2-3D4E-A287-1E5925380AC0}"/>
              </a:ext>
            </a:extLst>
          </p:cNvPr>
          <p:cNvSpPr txBox="1"/>
          <p:nvPr userDrawn="1"/>
        </p:nvSpPr>
        <p:spPr>
          <a:xfrm>
            <a:off x="5066558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Bliksemstage</a:t>
            </a:r>
          </a:p>
          <a:p>
            <a:r>
              <a:rPr lang="nl-NL" sz="1100" b="0"/>
              <a:t>Weten wat er te koop is op </a:t>
            </a:r>
          </a:p>
          <a:p>
            <a:r>
              <a:rPr lang="nl-NL" sz="1100" b="0"/>
              <a:t>de arbeidsmarkt. 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0A018C44-62EA-7143-85CE-1BDA9F9A8839}"/>
              </a:ext>
            </a:extLst>
          </p:cNvPr>
          <p:cNvSpPr txBox="1"/>
          <p:nvPr userDrawn="1"/>
        </p:nvSpPr>
        <p:spPr>
          <a:xfrm>
            <a:off x="7277607" y="3472797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Plannen doe je zo!</a:t>
            </a:r>
          </a:p>
          <a:p>
            <a:r>
              <a:rPr lang="nl-NL" sz="1100" b="0"/>
              <a:t>Een strakke agenda is het </a:t>
            </a:r>
          </a:p>
          <a:p>
            <a:r>
              <a:rPr lang="nl-NL" sz="1100" b="0"/>
              <a:t>halve werk.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34A835A0-75E1-4A4B-935C-5FF51D497BA7}"/>
              </a:ext>
            </a:extLst>
          </p:cNvPr>
          <p:cNvSpPr txBox="1"/>
          <p:nvPr userDrawn="1"/>
        </p:nvSpPr>
        <p:spPr>
          <a:xfrm>
            <a:off x="9455536" y="3472797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 err="1"/>
              <a:t>WerkWijs</a:t>
            </a:r>
            <a:endParaRPr lang="nl-NL" sz="1100" b="1"/>
          </a:p>
          <a:p>
            <a:r>
              <a:rPr lang="nl-NL" sz="1100" b="0"/>
              <a:t>Communiceren kun je leren.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0CFE9F7F-60D6-A945-B8C0-DA423FA9D02F}"/>
              </a:ext>
            </a:extLst>
          </p:cNvPr>
          <p:cNvSpPr txBox="1"/>
          <p:nvPr userDrawn="1"/>
        </p:nvSpPr>
        <p:spPr>
          <a:xfrm>
            <a:off x="656718" y="603595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Ondernemen doe je zo!</a:t>
            </a:r>
          </a:p>
          <a:p>
            <a:r>
              <a:rPr lang="nl-NL" sz="1100" b="0"/>
              <a:t>Een eigen zaak moet in je </a:t>
            </a:r>
          </a:p>
          <a:p>
            <a:r>
              <a:rPr lang="nl-NL" sz="1100" b="0"/>
              <a:t>bloed zitten.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E153E696-DB1A-B648-B253-E5757A12A376}"/>
              </a:ext>
            </a:extLst>
          </p:cNvPr>
          <p:cNvSpPr txBox="1"/>
          <p:nvPr userDrawn="1"/>
        </p:nvSpPr>
        <p:spPr>
          <a:xfrm>
            <a:off x="2862449" y="6050043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Sollicitatietraining</a:t>
            </a:r>
          </a:p>
          <a:p>
            <a:r>
              <a:rPr lang="nl-NL" sz="1100" b="0"/>
              <a:t>De kunst van het</a:t>
            </a:r>
          </a:p>
          <a:p>
            <a:r>
              <a:rPr lang="nl-NL" sz="1100" b="0"/>
              <a:t>aangenomen worden.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2A716A2A-F8E9-5545-B1A4-B4AFFD7E223B}"/>
              </a:ext>
            </a:extLst>
          </p:cNvPr>
          <p:cNvSpPr txBox="1"/>
          <p:nvPr userDrawn="1"/>
        </p:nvSpPr>
        <p:spPr>
          <a:xfrm>
            <a:off x="7261275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Carrière Coach</a:t>
            </a:r>
          </a:p>
          <a:p>
            <a:r>
              <a:rPr lang="nl-NL" sz="1100" b="0"/>
              <a:t>Een duwtje in de goede richting.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1878582-FB6F-AD42-9D28-EB7425925911}"/>
              </a:ext>
            </a:extLst>
          </p:cNvPr>
          <p:cNvSpPr txBox="1"/>
          <p:nvPr userDrawn="1"/>
        </p:nvSpPr>
        <p:spPr>
          <a:xfrm>
            <a:off x="9443161" y="6050043"/>
            <a:ext cx="21427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Weten wat je wil</a:t>
            </a:r>
          </a:p>
          <a:p>
            <a:r>
              <a:rPr lang="nl-NL" sz="1100" b="0"/>
              <a:t>Ondersteuning op alle fronten.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4286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Het JINC-programma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C691BE-D99A-8947-9FD4-B72C447C05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9" y="1939916"/>
            <a:ext cx="2144086" cy="1455950"/>
          </a:xfrm>
          <a:prstGeom prst="rect">
            <a:avLst/>
          </a:prstGeom>
        </p:spPr>
      </p:pic>
      <p:pic>
        <p:nvPicPr>
          <p:cNvPr id="14" name="Afbeelding 13" descr="Afbeelding met computer&#10;&#10;Automatisch gegenereerde beschrijving">
            <a:extLst>
              <a:ext uri="{FF2B5EF4-FFF2-40B4-BE49-F238E27FC236}">
                <a16:creationId xmlns:a16="http://schemas.microsoft.com/office/drawing/2014/main" id="{EC89B7C1-26C4-8B4D-BF34-9B5232BCA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14" y="1838445"/>
            <a:ext cx="1966441" cy="1557421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E4ACF1E6-1289-1C4A-BBAA-5C94D89BCC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43" y="1939916"/>
            <a:ext cx="2120316" cy="1455950"/>
          </a:xfrm>
          <a:prstGeom prst="rect">
            <a:avLst/>
          </a:prstGeom>
        </p:spPr>
      </p:pic>
      <p:pic>
        <p:nvPicPr>
          <p:cNvPr id="32" name="Afbeelding 31" descr="Afbeelding met tekening&#10;&#10;Automatisch gegenereerde beschrijving">
            <a:extLst>
              <a:ext uri="{FF2B5EF4-FFF2-40B4-BE49-F238E27FC236}">
                <a16:creationId xmlns:a16="http://schemas.microsoft.com/office/drawing/2014/main" id="{C148413F-C304-2743-8D55-5DBCB05ECB7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75" y="1939916"/>
            <a:ext cx="2120316" cy="1455950"/>
          </a:xfrm>
          <a:prstGeom prst="rect">
            <a:avLst/>
          </a:prstGeom>
        </p:spPr>
      </p:pic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45C7CA2-63C5-9C4D-94E5-84DE7FFB47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61" y="1939916"/>
            <a:ext cx="2130659" cy="1455950"/>
          </a:xfrm>
          <a:prstGeom prst="rect">
            <a:avLst/>
          </a:prstGeom>
        </p:spPr>
      </p:pic>
      <p:pic>
        <p:nvPicPr>
          <p:cNvPr id="41" name="Afbeelding 40" descr="Afbeelding met tekst&#10;&#10;Automatisch gegenereerde beschrijving">
            <a:extLst>
              <a:ext uri="{FF2B5EF4-FFF2-40B4-BE49-F238E27FC236}">
                <a16:creationId xmlns:a16="http://schemas.microsoft.com/office/drawing/2014/main" id="{2E470F9C-9C29-B147-8DFE-498E5E61D39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6" y="4504523"/>
            <a:ext cx="2125908" cy="1459790"/>
          </a:xfrm>
          <a:prstGeom prst="rect">
            <a:avLst/>
          </a:prstGeom>
        </p:spPr>
      </p:pic>
      <p:pic>
        <p:nvPicPr>
          <p:cNvPr id="43" name="Afbeelding 42" descr="Afbeelding met tekening&#10;&#10;Automatisch gegenereerde beschrijving">
            <a:extLst>
              <a:ext uri="{FF2B5EF4-FFF2-40B4-BE49-F238E27FC236}">
                <a16:creationId xmlns:a16="http://schemas.microsoft.com/office/drawing/2014/main" id="{B0EB84AE-4CDE-4E46-8FA0-D4583FB945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44" y="4504523"/>
            <a:ext cx="2125908" cy="145979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9F335C11-B20E-074A-BED5-13580778C95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516" y="4502713"/>
            <a:ext cx="2136278" cy="1459790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8663C1AC-3E83-6742-8D27-DFF9900455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3161" y="4504523"/>
            <a:ext cx="2200696" cy="14616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173D32AD-AEDE-0847-81CD-10AEB43B942D}"/>
              </a:ext>
            </a:extLst>
          </p:cNvPr>
          <p:cNvSpPr txBox="1"/>
          <p:nvPr userDrawn="1"/>
        </p:nvSpPr>
        <p:spPr>
          <a:xfrm>
            <a:off x="688967" y="1657936"/>
            <a:ext cx="214273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0"/>
              <a:t>8 jaar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54E521A7-D7F4-794F-B4CE-84FC03B08F4A}"/>
              </a:ext>
            </a:extLst>
          </p:cNvPr>
          <p:cNvSpPr txBox="1"/>
          <p:nvPr userDrawn="1"/>
        </p:nvSpPr>
        <p:spPr>
          <a:xfrm>
            <a:off x="7957076" y="4218061"/>
            <a:ext cx="149846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1100" b="0"/>
              <a:t>16 jaar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B1FDDC74-482C-6D4B-8EBE-FDEF105D5A9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446974"/>
            <a:ext cx="9143276" cy="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EF96EBB5-2522-4745-8F41-59546C8EB861}"/>
              </a:ext>
            </a:extLst>
          </p:cNvPr>
          <p:cNvCxnSpPr>
            <a:cxnSpLocks/>
          </p:cNvCxnSpPr>
          <p:nvPr userDrawn="1"/>
        </p:nvCxnSpPr>
        <p:spPr>
          <a:xfrm>
            <a:off x="-90435" y="1875859"/>
            <a:ext cx="11716297" cy="2010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045A7EBD-13A6-1449-BA30-E47BDDD366DC}"/>
              </a:ext>
            </a:extLst>
          </p:cNvPr>
          <p:cNvCxnSpPr>
            <a:cxnSpLocks/>
          </p:cNvCxnSpPr>
          <p:nvPr userDrawn="1"/>
        </p:nvCxnSpPr>
        <p:spPr>
          <a:xfrm>
            <a:off x="653687" y="4084440"/>
            <a:ext cx="10972175" cy="1522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A15E237E-5291-A44C-931A-4269CB145780}"/>
              </a:ext>
            </a:extLst>
          </p:cNvPr>
          <p:cNvCxnSpPr>
            <a:cxnSpLocks/>
          </p:cNvCxnSpPr>
          <p:nvPr userDrawn="1"/>
        </p:nvCxnSpPr>
        <p:spPr>
          <a:xfrm>
            <a:off x="11625862" y="1892969"/>
            <a:ext cx="0" cy="220669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7A0E2F56-A9C9-5141-890F-023A67E65B9B}"/>
              </a:ext>
            </a:extLst>
          </p:cNvPr>
          <p:cNvCxnSpPr>
            <a:cxnSpLocks/>
          </p:cNvCxnSpPr>
          <p:nvPr userDrawn="1"/>
        </p:nvCxnSpPr>
        <p:spPr>
          <a:xfrm flipH="1">
            <a:off x="649410" y="4081828"/>
            <a:ext cx="7307" cy="36514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Driehoek 51">
            <a:extLst>
              <a:ext uri="{FF2B5EF4-FFF2-40B4-BE49-F238E27FC236}">
                <a16:creationId xmlns:a16="http://schemas.microsoft.com/office/drawing/2014/main" id="{D1CDC384-ADB2-004C-8D3A-2AF58550A64E}"/>
              </a:ext>
            </a:extLst>
          </p:cNvPr>
          <p:cNvSpPr/>
          <p:nvPr userDrawn="1"/>
        </p:nvSpPr>
        <p:spPr>
          <a:xfrm rot="5400000">
            <a:off x="208851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Driehoek 52">
            <a:extLst>
              <a:ext uri="{FF2B5EF4-FFF2-40B4-BE49-F238E27FC236}">
                <a16:creationId xmlns:a16="http://schemas.microsoft.com/office/drawing/2014/main" id="{52CAC6E3-046A-2142-A9AE-65DB55E5C69C}"/>
              </a:ext>
            </a:extLst>
          </p:cNvPr>
          <p:cNvSpPr/>
          <p:nvPr userDrawn="1"/>
        </p:nvSpPr>
        <p:spPr>
          <a:xfrm rot="5400000">
            <a:off x="293324" y="1833984"/>
            <a:ext cx="98181" cy="84639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illustratie, clipart, tekening, Animatie&#10;&#10;Automatisch gegenereerde beschrijving">
            <a:extLst>
              <a:ext uri="{FF2B5EF4-FFF2-40B4-BE49-F238E27FC236}">
                <a16:creationId xmlns:a16="http://schemas.microsoft.com/office/drawing/2014/main" id="{DA5B51A7-69C2-5124-7452-1AC68B3CB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537" y="4502713"/>
            <a:ext cx="2110613" cy="146160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E99CFAB-F88C-1BAE-4510-AA4F4FA3BC0E}"/>
              </a:ext>
            </a:extLst>
          </p:cNvPr>
          <p:cNvSpPr txBox="1"/>
          <p:nvPr userDrawn="1"/>
        </p:nvSpPr>
        <p:spPr>
          <a:xfrm>
            <a:off x="5079389" y="6056132"/>
            <a:ext cx="214273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sz="1100" b="1"/>
              <a:t>NetwerkWijzer</a:t>
            </a:r>
          </a:p>
          <a:p>
            <a:r>
              <a:rPr lang="nl-NL" sz="1100" b="0"/>
              <a:t>Leer een effectief netwerk op te bouwen en te benutten.</a:t>
            </a:r>
          </a:p>
        </p:txBody>
      </p:sp>
    </p:spTree>
    <p:extLst>
      <p:ext uri="{BB962C8B-B14F-4D97-AF65-F5344CB8AC3E}">
        <p14:creationId xmlns:p14="http://schemas.microsoft.com/office/powerpoint/2010/main" val="3427606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INC drieh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0" y="449211"/>
            <a:ext cx="11598275" cy="1061098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537177" y="449211"/>
            <a:ext cx="1061098" cy="1061098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Rechthoek 8">
            <a:extLst>
              <a:ext uri="{FF2B5EF4-FFF2-40B4-BE49-F238E27FC236}">
                <a16:creationId xmlns:a16="http://schemas.microsoft.com/office/drawing/2014/main" id="{FD760D15-6BED-4644-989B-5E1F90575176}"/>
              </a:ext>
            </a:extLst>
          </p:cNvPr>
          <p:cNvSpPr/>
          <p:nvPr userDrawn="1"/>
        </p:nvSpPr>
        <p:spPr>
          <a:xfrm>
            <a:off x="583677" y="693809"/>
            <a:ext cx="35782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>
                <a:solidFill>
                  <a:schemeClr val="bg1"/>
                </a:solidFill>
              </a:rPr>
              <a:t>De JINC-methode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F46BC8-CB2A-2748-970B-C79D7B011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53" y="2737616"/>
            <a:ext cx="3649398" cy="22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6FDB442C-B010-9647-8CD8-CC167635D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253" y="2641618"/>
            <a:ext cx="3801173" cy="23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F737800-80FF-B64A-9C4D-A7330F1C7A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37" y="2643352"/>
            <a:ext cx="3801173" cy="23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FA36816-43CB-F94F-B21C-D36649799C5C}"/>
              </a:ext>
            </a:extLst>
          </p:cNvPr>
          <p:cNvSpPr txBox="1"/>
          <p:nvPr userDrawn="1"/>
        </p:nvSpPr>
        <p:spPr>
          <a:xfrm>
            <a:off x="1472746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kinderen</a:t>
            </a:r>
            <a:endParaRPr lang="nl-NL" sz="2000"/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AD66F618-B8F0-044A-AE97-E419C867B75E}"/>
              </a:ext>
            </a:extLst>
          </p:cNvPr>
          <p:cNvSpPr txBox="1"/>
          <p:nvPr userDrawn="1"/>
        </p:nvSpPr>
        <p:spPr>
          <a:xfrm>
            <a:off x="4604875" y="5350278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bedrijven</a:t>
            </a:r>
            <a:endParaRPr lang="nl-NL" sz="2000"/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E8C97FF6-6364-6A4E-AA4A-30A009A8D92B}"/>
              </a:ext>
            </a:extLst>
          </p:cNvPr>
          <p:cNvSpPr txBox="1"/>
          <p:nvPr userDrawn="1"/>
        </p:nvSpPr>
        <p:spPr>
          <a:xfrm>
            <a:off x="7696662" y="5350277"/>
            <a:ext cx="2958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/>
              <a:t>medewerkers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40218133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E3EF0BD1-EA1F-CE4F-BE52-080AA504A42C}"/>
              </a:ext>
            </a:extLst>
          </p:cNvPr>
          <p:cNvSpPr/>
          <p:nvPr userDrawn="1"/>
        </p:nvSpPr>
        <p:spPr>
          <a:xfrm>
            <a:off x="508432" y="381264"/>
            <a:ext cx="11683568" cy="6487127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7">
            <a:extLst>
              <a:ext uri="{FF2B5EF4-FFF2-40B4-BE49-F238E27FC236}">
                <a16:creationId xmlns:a16="http://schemas.microsoft.com/office/drawing/2014/main" id="{D5884837-2C05-4F47-A9DA-2D3994360BC5}"/>
              </a:ext>
            </a:extLst>
          </p:cNvPr>
          <p:cNvSpPr/>
          <p:nvPr userDrawn="1"/>
        </p:nvSpPr>
        <p:spPr>
          <a:xfrm rot="5400000">
            <a:off x="508432" y="6348965"/>
            <a:ext cx="508432" cy="5084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Afbeelding 47" descr="Afbeelding met tekening&#10;&#10;Automatisch gegenereerde beschrijving">
            <a:extLst>
              <a:ext uri="{FF2B5EF4-FFF2-40B4-BE49-F238E27FC236}">
                <a16:creationId xmlns:a16="http://schemas.microsoft.com/office/drawing/2014/main" id="{573E5F90-0FB4-BB45-9C3D-8391295362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32" y="6348965"/>
            <a:ext cx="1409190" cy="509034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28518E1C-7D15-2A47-B815-B71C21B06B2F}"/>
              </a:ext>
            </a:extLst>
          </p:cNvPr>
          <p:cNvSpPr/>
          <p:nvPr userDrawn="1"/>
        </p:nvSpPr>
        <p:spPr>
          <a:xfrm>
            <a:off x="1366954" y="830873"/>
            <a:ext cx="1958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In deze gemeenten</a:t>
            </a:r>
            <a:br>
              <a:rPr lang="nl-NL" sz="1600">
                <a:solidFill>
                  <a:schemeClr val="bg1"/>
                </a:solidFill>
              </a:rPr>
            </a:br>
            <a:r>
              <a:rPr lang="nl-NL" sz="1600">
                <a:solidFill>
                  <a:schemeClr val="bg1"/>
                </a:solidFill>
              </a:rPr>
              <a:t>is JINC actief</a:t>
            </a:r>
          </a:p>
        </p:txBody>
      </p:sp>
      <p:pic>
        <p:nvPicPr>
          <p:cNvPr id="19" name="Afbeelding 18" descr="Afbeelding met tekst, kaart, water&#10;&#10;Automatisch gegenereerde beschrijving">
            <a:extLst>
              <a:ext uri="{FF2B5EF4-FFF2-40B4-BE49-F238E27FC236}">
                <a16:creationId xmlns:a16="http://schemas.microsoft.com/office/drawing/2014/main" id="{1E5DA82A-C6F8-D3F7-1CD1-940D91AD60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82" y="452447"/>
            <a:ext cx="4809596" cy="641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4">
            <a:extLst>
              <a:ext uri="{FF2B5EF4-FFF2-40B4-BE49-F238E27FC236}">
                <a16:creationId xmlns:a16="http://schemas.microsoft.com/office/drawing/2014/main" id="{5E61F7DB-5564-0646-94E0-DD64665D9FDA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jdelijke aanduiding voor afbeelding 3">
            <a:extLst>
              <a:ext uri="{FF2B5EF4-FFF2-40B4-BE49-F238E27FC236}">
                <a16:creationId xmlns:a16="http://schemas.microsoft.com/office/drawing/2014/main" id="{4259045D-E673-5C40-AF75-F946D958E4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384" y="449211"/>
            <a:ext cx="8442896" cy="575838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6760681-8F13-B245-8D58-74D153F6AA7F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6ACFDAC2-B449-824D-9C32-5D9B50BDB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28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én afbeeldin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4">
            <a:extLst>
              <a:ext uri="{FF2B5EF4-FFF2-40B4-BE49-F238E27FC236}">
                <a16:creationId xmlns:a16="http://schemas.microsoft.com/office/drawing/2014/main" id="{6457C464-C65F-804E-97E4-97B69E48C54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FA45EA2-1450-A144-85E9-6A27D4116BF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7585" y="1959214"/>
            <a:ext cx="7492319" cy="444957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0909EA1E-FD6F-AA49-AA02-34BDB5CFCC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8465BAEF-93AF-F348-B251-7898C90D8683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9FBA7F79-7D9A-D045-BA5B-BCFA9AF0B2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77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bject 4">
            <a:extLst>
              <a:ext uri="{FF2B5EF4-FFF2-40B4-BE49-F238E27FC236}">
                <a16:creationId xmlns:a16="http://schemas.microsoft.com/office/drawing/2014/main" id="{4FAA8DDC-904D-6542-B65E-605ED4C109A2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2B183FE3-3B19-3547-B0A3-13FFBFDD27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7585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Tijdelijke aanduiding voor afbeelding 3">
            <a:extLst>
              <a:ext uri="{FF2B5EF4-FFF2-40B4-BE49-F238E27FC236}">
                <a16:creationId xmlns:a16="http://schemas.microsoft.com/office/drawing/2014/main" id="{5AA10B61-82AE-214E-A6CA-C408D5B3AB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3568" y="2121605"/>
            <a:ext cx="5324707" cy="363165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B6667ED0-3B02-7144-94DF-E8B96D914E7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33" name="object 7">
            <a:extLst>
              <a:ext uri="{FF2B5EF4-FFF2-40B4-BE49-F238E27FC236}">
                <a16:creationId xmlns:a16="http://schemas.microsoft.com/office/drawing/2014/main" id="{529B76D6-DC0B-AC4D-9419-D2ABD7A9D237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Afbeelding 33" descr="Afbeelding met tekening&#10;&#10;Automatisch gegenereerde beschrijving">
            <a:extLst>
              <a:ext uri="{FF2B5EF4-FFF2-40B4-BE49-F238E27FC236}">
                <a16:creationId xmlns:a16="http://schemas.microsoft.com/office/drawing/2014/main" id="{99156C31-F618-4842-A279-14C6279BF7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5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3A42C7D-573A-6B48-B427-5C5CA4BA6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F0D72D3C-5890-664E-A8D7-59CBCA229F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1263" y="1957564"/>
            <a:ext cx="530701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997575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4">
            <a:extLst>
              <a:ext uri="{FF2B5EF4-FFF2-40B4-BE49-F238E27FC236}">
                <a16:creationId xmlns:a16="http://schemas.microsoft.com/office/drawing/2014/main" id="{BD822C1B-BE1C-7D40-AFD3-91126A35DEE5}"/>
              </a:ext>
            </a:extLst>
          </p:cNvPr>
          <p:cNvSpPr/>
          <p:nvPr userDrawn="1"/>
        </p:nvSpPr>
        <p:spPr>
          <a:xfrm>
            <a:off x="0" y="449211"/>
            <a:ext cx="11598275" cy="374510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64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6A9DD57-B66D-4C4D-A787-2EE7AEAD4A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titel in te voegen</a:t>
            </a:r>
          </a:p>
        </p:txBody>
      </p:sp>
      <p:sp>
        <p:nvSpPr>
          <p:cNvPr id="26" name="Tijdelijke aanduiding voor afbeelding 3">
            <a:extLst>
              <a:ext uri="{FF2B5EF4-FFF2-40B4-BE49-F238E27FC236}">
                <a16:creationId xmlns:a16="http://schemas.microsoft.com/office/drawing/2014/main" id="{2E9669A5-1249-E741-B864-BF9834CEEB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585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7" name="Tijdelijke aanduiding voor afbeelding 3">
            <a:extLst>
              <a:ext uri="{FF2B5EF4-FFF2-40B4-BE49-F238E27FC236}">
                <a16:creationId xmlns:a16="http://schemas.microsoft.com/office/drawing/2014/main" id="{09C1B1A0-FAD1-1646-8A14-B345FA2DB95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4938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8" name="Tijdelijke aanduiding voor afbeelding 3">
            <a:extLst>
              <a:ext uri="{FF2B5EF4-FFF2-40B4-BE49-F238E27FC236}">
                <a16:creationId xmlns:a16="http://schemas.microsoft.com/office/drawing/2014/main" id="{544963F0-9307-614D-81CB-2D5554918A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04793" y="2089190"/>
            <a:ext cx="3493482" cy="3496601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DD0BACF9-2975-4045-BBCB-20212C0BB2B1}"/>
              </a:ext>
            </a:extLst>
          </p:cNvPr>
          <p:cNvSpPr/>
          <p:nvPr userDrawn="1"/>
        </p:nvSpPr>
        <p:spPr>
          <a:xfrm rot="16200000">
            <a:off x="10581411" y="449211"/>
            <a:ext cx="1016864" cy="1016864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Afbeelding 29" descr="Afbeelding met tekening&#10;&#10;Automatisch gegenereerde beschrijving">
            <a:extLst>
              <a:ext uri="{FF2B5EF4-FFF2-40B4-BE49-F238E27FC236}">
                <a16:creationId xmlns:a16="http://schemas.microsoft.com/office/drawing/2014/main" id="{8CAF63A4-9A46-8549-B433-CE64449264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02" y="449211"/>
            <a:ext cx="1363102" cy="4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536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4">
            <a:extLst>
              <a:ext uri="{FF2B5EF4-FFF2-40B4-BE49-F238E27FC236}">
                <a16:creationId xmlns:a16="http://schemas.microsoft.com/office/drawing/2014/main" id="{341BBCB5-00B5-D641-B9BF-EE0236E59D50}"/>
              </a:ext>
            </a:extLst>
          </p:cNvPr>
          <p:cNvSpPr/>
          <p:nvPr userDrawn="1"/>
        </p:nvSpPr>
        <p:spPr>
          <a:xfrm>
            <a:off x="0" y="510004"/>
            <a:ext cx="11544300" cy="4451224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2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3D8091A5-7A0C-3348-97BA-76E32F07AD0C}"/>
              </a:ext>
            </a:extLst>
          </p:cNvPr>
          <p:cNvSpPr/>
          <p:nvPr userDrawn="1"/>
        </p:nvSpPr>
        <p:spPr>
          <a:xfrm flipH="1">
            <a:off x="4234724" y="3563661"/>
            <a:ext cx="1717335" cy="2784646"/>
          </a:xfrm>
          <a:custGeom>
            <a:avLst/>
            <a:gdLst/>
            <a:ahLst/>
            <a:cxnLst/>
            <a:rect l="l" t="t" r="r" b="b"/>
            <a:pathLst>
              <a:path w="1593214" h="3186429">
                <a:moveTo>
                  <a:pt x="0" y="0"/>
                </a:moveTo>
                <a:lnTo>
                  <a:pt x="0" y="1592999"/>
                </a:lnTo>
                <a:lnTo>
                  <a:pt x="1592999" y="3185998"/>
                </a:lnTo>
                <a:lnTo>
                  <a:pt x="1592999" y="1592999"/>
                </a:lnTo>
                <a:lnTo>
                  <a:pt x="0" y="0"/>
                </a:lnTo>
                <a:close/>
              </a:path>
            </a:pathLst>
          </a:custGeom>
          <a:solidFill>
            <a:srgbClr val="3FA5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9EDB2C25-B685-E44A-81C6-56C9099F8B22}"/>
              </a:ext>
            </a:extLst>
          </p:cNvPr>
          <p:cNvSpPr/>
          <p:nvPr userDrawn="1"/>
        </p:nvSpPr>
        <p:spPr>
          <a:xfrm rot="10800000" flipV="1">
            <a:off x="1443559" y="4961228"/>
            <a:ext cx="2805846" cy="1387078"/>
          </a:xfrm>
          <a:custGeom>
            <a:avLst/>
            <a:gdLst/>
            <a:ahLst/>
            <a:cxnLst/>
            <a:rect l="l" t="t" r="r" b="b"/>
            <a:pathLst>
              <a:path w="3183254" h="1593215">
                <a:moveTo>
                  <a:pt x="3183229" y="0"/>
                </a:moveTo>
                <a:lnTo>
                  <a:pt x="0" y="0"/>
                </a:lnTo>
                <a:lnTo>
                  <a:pt x="0" y="1592999"/>
                </a:lnTo>
                <a:lnTo>
                  <a:pt x="1592999" y="1592999"/>
                </a:lnTo>
                <a:lnTo>
                  <a:pt x="1592999" y="1590230"/>
                </a:lnTo>
                <a:lnTo>
                  <a:pt x="3183229" y="0"/>
                </a:lnTo>
                <a:close/>
              </a:path>
            </a:pathLst>
          </a:custGeom>
          <a:solidFill>
            <a:srgbClr val="4826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9551E76E-BEEE-C444-8F39-69D065A9F107}"/>
              </a:ext>
            </a:extLst>
          </p:cNvPr>
          <p:cNvGrpSpPr/>
          <p:nvPr userDrawn="1"/>
        </p:nvGrpSpPr>
        <p:grpSpPr>
          <a:xfrm>
            <a:off x="9754012" y="3585623"/>
            <a:ext cx="1782351" cy="643477"/>
            <a:chOff x="8743225" y="3168921"/>
            <a:chExt cx="2101850" cy="758825"/>
          </a:xfrm>
        </p:grpSpPr>
        <p:sp>
          <p:nvSpPr>
            <p:cNvPr id="19" name="object 2">
              <a:extLst>
                <a:ext uri="{FF2B5EF4-FFF2-40B4-BE49-F238E27FC236}">
                  <a16:creationId xmlns:a16="http://schemas.microsoft.com/office/drawing/2014/main" id="{22605F23-0447-A547-81E6-E10F0D88E611}"/>
                </a:ext>
              </a:extLst>
            </p:cNvPr>
            <p:cNvSpPr/>
            <p:nvPr userDrawn="1"/>
          </p:nvSpPr>
          <p:spPr>
            <a:xfrm>
              <a:off x="8743225" y="3168921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3">
              <a:extLst>
                <a:ext uri="{FF2B5EF4-FFF2-40B4-BE49-F238E27FC236}">
                  <a16:creationId xmlns:a16="http://schemas.microsoft.com/office/drawing/2014/main" id="{84E5BDFA-A8B4-7945-B9C8-36F9629B4ED5}"/>
                </a:ext>
              </a:extLst>
            </p:cNvPr>
            <p:cNvSpPr/>
            <p:nvPr userDrawn="1"/>
          </p:nvSpPr>
          <p:spPr>
            <a:xfrm>
              <a:off x="8863041" y="3269084"/>
              <a:ext cx="1121523" cy="561793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6">
            <a:extLst>
              <a:ext uri="{FF2B5EF4-FFF2-40B4-BE49-F238E27FC236}">
                <a16:creationId xmlns:a16="http://schemas.microsoft.com/office/drawing/2014/main" id="{A9E51FA0-E6C3-3546-99D4-76490DED87E2}"/>
              </a:ext>
            </a:extLst>
          </p:cNvPr>
          <p:cNvSpPr/>
          <p:nvPr userDrawn="1"/>
        </p:nvSpPr>
        <p:spPr>
          <a:xfrm rot="5400000">
            <a:off x="10122174" y="3538042"/>
            <a:ext cx="1443558" cy="1443558"/>
          </a:xfrm>
          <a:custGeom>
            <a:avLst/>
            <a:gdLst/>
            <a:ahLst/>
            <a:cxnLst/>
            <a:rect l="l" t="t" r="r" b="b"/>
            <a:pathLst>
              <a:path w="2263775" h="2263775">
                <a:moveTo>
                  <a:pt x="2263317" y="0"/>
                </a:moveTo>
                <a:lnTo>
                  <a:pt x="0" y="0"/>
                </a:lnTo>
                <a:lnTo>
                  <a:pt x="2263317" y="2263317"/>
                </a:lnTo>
                <a:lnTo>
                  <a:pt x="22633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1416B22-6FA6-AE41-9F75-DE83D305FF8C}"/>
              </a:ext>
            </a:extLst>
          </p:cNvPr>
          <p:cNvSpPr txBox="1"/>
          <p:nvPr userDrawn="1"/>
        </p:nvSpPr>
        <p:spPr>
          <a:xfrm>
            <a:off x="10485439" y="4639477"/>
            <a:ext cx="1114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jinc.nl</a:t>
            </a:r>
            <a:endParaRPr lang="nl-NL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34F58F8A-E316-1749-960D-96DD414328A3}"/>
              </a:ext>
            </a:extLst>
          </p:cNvPr>
          <p:cNvSpPr/>
          <p:nvPr userDrawn="1"/>
        </p:nvSpPr>
        <p:spPr>
          <a:xfrm rot="5400000">
            <a:off x="5952059" y="3572166"/>
            <a:ext cx="1392323" cy="1392323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rgbClr val="0065A8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56018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933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slijn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4">
            <a:extLst>
              <a:ext uri="{FF2B5EF4-FFF2-40B4-BE49-F238E27FC236}">
                <a16:creationId xmlns:a16="http://schemas.microsoft.com/office/drawing/2014/main" id="{CDC0255F-43CB-8E4B-AEE4-A0B59D7B5EF2}"/>
              </a:ext>
            </a:extLst>
          </p:cNvPr>
          <p:cNvSpPr/>
          <p:nvPr userDrawn="1"/>
        </p:nvSpPr>
        <p:spPr>
          <a:xfrm>
            <a:off x="-19927" y="449211"/>
            <a:ext cx="11618202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rgbClr val="00A3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Tijdslijn format</a:t>
            </a: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7B05F17A-E033-E848-89D8-64F889E4BD4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B7343181-98F0-5342-956A-D0ADB7C432A9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BB3D399E-C874-9642-9BE9-EE48AC452FDD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BBCF4205-7ECC-154E-8B44-45B6A669B4E2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80">
            <a:extLst>
              <a:ext uri="{FF2B5EF4-FFF2-40B4-BE49-F238E27FC236}">
                <a16:creationId xmlns:a16="http://schemas.microsoft.com/office/drawing/2014/main" id="{8A767F28-8849-BD3C-7AA9-F85A7F35FA3C}"/>
              </a:ext>
            </a:extLst>
          </p:cNvPr>
          <p:cNvGrpSpPr/>
          <p:nvPr userDrawn="1"/>
        </p:nvGrpSpPr>
        <p:grpSpPr>
          <a:xfrm>
            <a:off x="33337" y="2677798"/>
            <a:ext cx="12125325" cy="2766018"/>
            <a:chOff x="-216742" y="2511076"/>
            <a:chExt cx="12522937" cy="2766018"/>
          </a:xfrm>
        </p:grpSpPr>
        <p:cxnSp>
          <p:nvCxnSpPr>
            <p:cNvPr id="5" name="Straight Connector 26">
              <a:extLst>
                <a:ext uri="{FF2B5EF4-FFF2-40B4-BE49-F238E27FC236}">
                  <a16:creationId xmlns:a16="http://schemas.microsoft.com/office/drawing/2014/main" id="{09C84BE8-9D00-F390-3340-E66E9A88D60A}"/>
                </a:ext>
              </a:extLst>
            </p:cNvPr>
            <p:cNvCxnSpPr>
              <a:cxnSpLocks/>
              <a:stCxn id="34" idx="0"/>
              <a:endCxn id="30" idx="2"/>
            </p:cNvCxnSpPr>
            <p:nvPr/>
          </p:nvCxnSpPr>
          <p:spPr>
            <a:xfrm flipH="1">
              <a:off x="2021840" y="3892928"/>
              <a:ext cx="370641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9">
              <a:extLst>
                <a:ext uri="{FF2B5EF4-FFF2-40B4-BE49-F238E27FC236}">
                  <a16:creationId xmlns:a16="http://schemas.microsoft.com/office/drawing/2014/main" id="{D4613267-DE9F-1637-74BB-9416B7D5FD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6801" y="3892928"/>
              <a:ext cx="370641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30">
              <a:extLst>
                <a:ext uri="{FF2B5EF4-FFF2-40B4-BE49-F238E27FC236}">
                  <a16:creationId xmlns:a16="http://schemas.microsoft.com/office/drawing/2014/main" id="{4B7F3925-BB22-0CF2-102A-CF45287699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51762" y="3892928"/>
              <a:ext cx="370641" cy="0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31">
              <a:extLst>
                <a:ext uri="{FF2B5EF4-FFF2-40B4-BE49-F238E27FC236}">
                  <a16:creationId xmlns:a16="http://schemas.microsoft.com/office/drawing/2014/main" id="{169D7777-59AA-D7D3-A38B-7750A26ADC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723" y="3892928"/>
              <a:ext cx="370641" cy="0"/>
            </a:xfrm>
            <a:prstGeom prst="line">
              <a:avLst/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2">
              <a:extLst>
                <a:ext uri="{FF2B5EF4-FFF2-40B4-BE49-F238E27FC236}">
                  <a16:creationId xmlns:a16="http://schemas.microsoft.com/office/drawing/2014/main" id="{5A9C6DEF-707E-2A33-9567-7F594BF44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682" y="3892928"/>
              <a:ext cx="370641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33">
              <a:extLst>
                <a:ext uri="{FF2B5EF4-FFF2-40B4-BE49-F238E27FC236}">
                  <a16:creationId xmlns:a16="http://schemas.microsoft.com/office/drawing/2014/main" id="{F3634F56-077B-EC85-632B-24B658279F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96643" y="3892928"/>
              <a:ext cx="709552" cy="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:a16="http://schemas.microsoft.com/office/drawing/2014/main" id="{44DFDDF6-4B1D-9098-106C-369C66FFC8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16742" y="3892928"/>
              <a:ext cx="70955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60">
              <a:extLst>
                <a:ext uri="{FF2B5EF4-FFF2-40B4-BE49-F238E27FC236}">
                  <a16:creationId xmlns:a16="http://schemas.microsoft.com/office/drawing/2014/main" id="{2F9D8E6A-0109-FA72-03EF-B862477FC6E2}"/>
                </a:ext>
              </a:extLst>
            </p:cNvPr>
            <p:cNvGrpSpPr/>
            <p:nvPr/>
          </p:nvGrpSpPr>
          <p:grpSpPr>
            <a:xfrm>
              <a:off x="10052323" y="3120768"/>
              <a:ext cx="1544320" cy="1544320"/>
              <a:chOff x="10052323" y="3120768"/>
              <a:chExt cx="1544320" cy="1544320"/>
            </a:xfrm>
          </p:grpSpPr>
          <p:sp>
            <p:nvSpPr>
              <p:cNvPr id="50" name="Partial Circle 19">
                <a:extLst>
                  <a:ext uri="{FF2B5EF4-FFF2-40B4-BE49-F238E27FC236}">
                    <a16:creationId xmlns:a16="http://schemas.microsoft.com/office/drawing/2014/main" id="{249AB62B-3700-CA2F-9479-3F91DB053229}"/>
                  </a:ext>
                </a:extLst>
              </p:cNvPr>
              <p:cNvSpPr/>
              <p:nvPr/>
            </p:nvSpPr>
            <p:spPr>
              <a:xfrm flipH="1" flipV="1">
                <a:off x="1005232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1" name="Straight Connector 55">
                <a:extLst>
                  <a:ext uri="{FF2B5EF4-FFF2-40B4-BE49-F238E27FC236}">
                    <a16:creationId xmlns:a16="http://schemas.microsoft.com/office/drawing/2014/main" id="{A0DA62F7-8493-3CE3-5100-78DBA44448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22686" y="4436931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8">
                <a:extLst>
                  <a:ext uri="{FF2B5EF4-FFF2-40B4-BE49-F238E27FC236}">
                    <a16:creationId xmlns:a16="http://schemas.microsoft.com/office/drawing/2014/main" id="{68DA34B7-4447-91CA-C717-4A61A618993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10171972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9">
                <a:extLst>
                  <a:ext uri="{FF2B5EF4-FFF2-40B4-BE49-F238E27FC236}">
                    <a16:creationId xmlns:a16="http://schemas.microsoft.com/office/drawing/2014/main" id="{E42EF0FB-C37F-B098-9634-112837F16BEB}"/>
                  </a:ext>
                </a:extLst>
              </p:cNvPr>
              <p:cNvSpPr/>
              <p:nvPr/>
            </p:nvSpPr>
            <p:spPr>
              <a:xfrm>
                <a:off x="10284355" y="3352800"/>
                <a:ext cx="1080256" cy="1080256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7" name="Group 63">
              <a:extLst>
                <a:ext uri="{FF2B5EF4-FFF2-40B4-BE49-F238E27FC236}">
                  <a16:creationId xmlns:a16="http://schemas.microsoft.com/office/drawing/2014/main" id="{1D497F8F-D260-3D4B-BDEF-80826411C3EE}"/>
                </a:ext>
              </a:extLst>
            </p:cNvPr>
            <p:cNvGrpSpPr/>
            <p:nvPr/>
          </p:nvGrpSpPr>
          <p:grpSpPr>
            <a:xfrm>
              <a:off x="8137364" y="3120768"/>
              <a:ext cx="1544320" cy="1544320"/>
              <a:chOff x="8137364" y="3120768"/>
              <a:chExt cx="1544320" cy="1544320"/>
            </a:xfrm>
          </p:grpSpPr>
          <p:sp>
            <p:nvSpPr>
              <p:cNvPr id="46" name="Partial Circle 18">
                <a:extLst>
                  <a:ext uri="{FF2B5EF4-FFF2-40B4-BE49-F238E27FC236}">
                    <a16:creationId xmlns:a16="http://schemas.microsoft.com/office/drawing/2014/main" id="{77DC327F-DBAB-A910-6316-9B04045F67C8}"/>
                  </a:ext>
                </a:extLst>
              </p:cNvPr>
              <p:cNvSpPr/>
              <p:nvPr/>
            </p:nvSpPr>
            <p:spPr>
              <a:xfrm flipH="1">
                <a:off x="8137364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7" name="Straight Connector 54">
                <a:extLst>
                  <a:ext uri="{FF2B5EF4-FFF2-40B4-BE49-F238E27FC236}">
                    <a16:creationId xmlns:a16="http://schemas.microsoft.com/office/drawing/2014/main" id="{E9F534C4-5D49-65CB-DB0B-60BAD6FDFD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09524" y="3132942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62">
                <a:extLst>
                  <a:ext uri="{FF2B5EF4-FFF2-40B4-BE49-F238E27FC236}">
                    <a16:creationId xmlns:a16="http://schemas.microsoft.com/office/drawing/2014/main" id="{2A280FE8-3071-564F-D6EB-7B7A7083C30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260764" y="379374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8">
                <a:extLst>
                  <a:ext uri="{FF2B5EF4-FFF2-40B4-BE49-F238E27FC236}">
                    <a16:creationId xmlns:a16="http://schemas.microsoft.com/office/drawing/2014/main" id="{F01881CD-803F-EB22-6648-602D192238D5}"/>
                  </a:ext>
                </a:extLst>
              </p:cNvPr>
              <p:cNvSpPr/>
              <p:nvPr/>
            </p:nvSpPr>
            <p:spPr>
              <a:xfrm>
                <a:off x="8369396" y="3352800"/>
                <a:ext cx="1080256" cy="1080256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0" name="Group 65">
              <a:extLst>
                <a:ext uri="{FF2B5EF4-FFF2-40B4-BE49-F238E27FC236}">
                  <a16:creationId xmlns:a16="http://schemas.microsoft.com/office/drawing/2014/main" id="{3D1BADEE-FA81-5673-5266-A9D871926977}"/>
                </a:ext>
              </a:extLst>
            </p:cNvPr>
            <p:cNvGrpSpPr/>
            <p:nvPr/>
          </p:nvGrpSpPr>
          <p:grpSpPr>
            <a:xfrm>
              <a:off x="6222403" y="3120768"/>
              <a:ext cx="1544320" cy="1544320"/>
              <a:chOff x="6222403" y="3120768"/>
              <a:chExt cx="1544320" cy="1544320"/>
            </a:xfrm>
          </p:grpSpPr>
          <p:sp>
            <p:nvSpPr>
              <p:cNvPr id="42" name="Partial Circle 17">
                <a:extLst>
                  <a:ext uri="{FF2B5EF4-FFF2-40B4-BE49-F238E27FC236}">
                    <a16:creationId xmlns:a16="http://schemas.microsoft.com/office/drawing/2014/main" id="{209C7CDC-9D70-73C5-7052-3042ACA186FF}"/>
                  </a:ext>
                </a:extLst>
              </p:cNvPr>
              <p:cNvSpPr/>
              <p:nvPr/>
            </p:nvSpPr>
            <p:spPr>
              <a:xfrm flipH="1" flipV="1">
                <a:off x="6222403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" name="Straight Connector 49">
                <a:extLst>
                  <a:ext uri="{FF2B5EF4-FFF2-40B4-BE49-F238E27FC236}">
                    <a16:creationId xmlns:a16="http://schemas.microsoft.com/office/drawing/2014/main" id="{A77C9D1F-18EE-A8E8-247D-0C27FFC76C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4563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64">
                <a:extLst>
                  <a:ext uri="{FF2B5EF4-FFF2-40B4-BE49-F238E27FC236}">
                    <a16:creationId xmlns:a16="http://schemas.microsoft.com/office/drawing/2014/main" id="{1663052F-33D4-246B-4A0A-741557B7514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6345527" y="3790059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Oval 7">
                <a:extLst>
                  <a:ext uri="{FF2B5EF4-FFF2-40B4-BE49-F238E27FC236}">
                    <a16:creationId xmlns:a16="http://schemas.microsoft.com/office/drawing/2014/main" id="{3F0B16D5-CCC6-DB36-C16B-243AE04CB22F}"/>
                  </a:ext>
                </a:extLst>
              </p:cNvPr>
              <p:cNvSpPr/>
              <p:nvPr/>
            </p:nvSpPr>
            <p:spPr>
              <a:xfrm>
                <a:off x="6454435" y="3352800"/>
                <a:ext cx="1080256" cy="1080256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1" name="Group 67">
              <a:extLst>
                <a:ext uri="{FF2B5EF4-FFF2-40B4-BE49-F238E27FC236}">
                  <a16:creationId xmlns:a16="http://schemas.microsoft.com/office/drawing/2014/main" id="{4988E8F3-8B95-B6F2-DEAF-5B942E1DBA39}"/>
                </a:ext>
              </a:extLst>
            </p:cNvPr>
            <p:cNvGrpSpPr/>
            <p:nvPr/>
          </p:nvGrpSpPr>
          <p:grpSpPr>
            <a:xfrm>
              <a:off x="4307442" y="3120768"/>
              <a:ext cx="1544320" cy="1544320"/>
              <a:chOff x="4307442" y="3120768"/>
              <a:chExt cx="1544320" cy="1544320"/>
            </a:xfrm>
          </p:grpSpPr>
          <p:sp>
            <p:nvSpPr>
              <p:cNvPr id="38" name="Partial Circle 16">
                <a:extLst>
                  <a:ext uri="{FF2B5EF4-FFF2-40B4-BE49-F238E27FC236}">
                    <a16:creationId xmlns:a16="http://schemas.microsoft.com/office/drawing/2014/main" id="{6BE3FA06-DF4D-BF7D-3C04-0010F93D52D3}"/>
                  </a:ext>
                </a:extLst>
              </p:cNvPr>
              <p:cNvSpPr/>
              <p:nvPr/>
            </p:nvSpPr>
            <p:spPr>
              <a:xfrm flipH="1">
                <a:off x="4307442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Connector 48">
                <a:extLst>
                  <a:ext uri="{FF2B5EF4-FFF2-40B4-BE49-F238E27FC236}">
                    <a16:creationId xmlns:a16="http://schemas.microsoft.com/office/drawing/2014/main" id="{63F88534-DA37-E35C-7F2D-0659CC8B88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79602" y="3136072"/>
                <a:ext cx="0" cy="2088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66">
                <a:extLst>
                  <a:ext uri="{FF2B5EF4-FFF2-40B4-BE49-F238E27FC236}">
                    <a16:creationId xmlns:a16="http://schemas.microsoft.com/office/drawing/2014/main" id="{AAE11956-1F2B-7458-16D8-432FC1E7C91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30084" y="3796685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5">
                <a:extLst>
                  <a:ext uri="{FF2B5EF4-FFF2-40B4-BE49-F238E27FC236}">
                    <a16:creationId xmlns:a16="http://schemas.microsoft.com/office/drawing/2014/main" id="{10F3DC17-12E6-E66E-E83A-04BA726B8CCD}"/>
                  </a:ext>
                </a:extLst>
              </p:cNvPr>
              <p:cNvSpPr/>
              <p:nvPr/>
            </p:nvSpPr>
            <p:spPr>
              <a:xfrm>
                <a:off x="4539474" y="3352800"/>
                <a:ext cx="1080256" cy="1080256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2" name="Group 69">
              <a:extLst>
                <a:ext uri="{FF2B5EF4-FFF2-40B4-BE49-F238E27FC236}">
                  <a16:creationId xmlns:a16="http://schemas.microsoft.com/office/drawing/2014/main" id="{FB958C54-BC2E-5815-F6D5-AA1B0A89021E}"/>
                </a:ext>
              </a:extLst>
            </p:cNvPr>
            <p:cNvGrpSpPr/>
            <p:nvPr/>
          </p:nvGrpSpPr>
          <p:grpSpPr>
            <a:xfrm>
              <a:off x="2392481" y="3120768"/>
              <a:ext cx="1544320" cy="1544320"/>
              <a:chOff x="2392481" y="3120768"/>
              <a:chExt cx="1544320" cy="1544320"/>
            </a:xfrm>
          </p:grpSpPr>
          <p:sp>
            <p:nvSpPr>
              <p:cNvPr id="34" name="Partial Circle 15">
                <a:extLst>
                  <a:ext uri="{FF2B5EF4-FFF2-40B4-BE49-F238E27FC236}">
                    <a16:creationId xmlns:a16="http://schemas.microsoft.com/office/drawing/2014/main" id="{9338327E-411E-AC6D-77FE-9C187207250C}"/>
                  </a:ext>
                </a:extLst>
              </p:cNvPr>
              <p:cNvSpPr/>
              <p:nvPr/>
            </p:nvSpPr>
            <p:spPr>
              <a:xfrm flipH="1" flipV="1">
                <a:off x="2392481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Connector 47">
                <a:extLst>
                  <a:ext uri="{FF2B5EF4-FFF2-40B4-BE49-F238E27FC236}">
                    <a16:creationId xmlns:a16="http://schemas.microsoft.com/office/drawing/2014/main" id="{837515DD-5A15-AACA-A621-414CDBA9A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53981" y="4435950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68">
                <a:extLst>
                  <a:ext uri="{FF2B5EF4-FFF2-40B4-BE49-F238E27FC236}">
                    <a16:creationId xmlns:a16="http://schemas.microsoft.com/office/drawing/2014/main" id="{79824D14-C6C5-2E58-73E3-2BACD0655F6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513210" y="37870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6">
                <a:extLst>
                  <a:ext uri="{FF2B5EF4-FFF2-40B4-BE49-F238E27FC236}">
                    <a16:creationId xmlns:a16="http://schemas.microsoft.com/office/drawing/2014/main" id="{863BF841-21FF-E547-3771-482312DA0857}"/>
                  </a:ext>
                </a:extLst>
              </p:cNvPr>
              <p:cNvSpPr/>
              <p:nvPr/>
            </p:nvSpPr>
            <p:spPr>
              <a:xfrm>
                <a:off x="2624513" y="3352800"/>
                <a:ext cx="1080256" cy="1080256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23" name="Group 71">
              <a:extLst>
                <a:ext uri="{FF2B5EF4-FFF2-40B4-BE49-F238E27FC236}">
                  <a16:creationId xmlns:a16="http://schemas.microsoft.com/office/drawing/2014/main" id="{2FB84157-E1E4-3C17-714D-3383587172F0}"/>
                </a:ext>
              </a:extLst>
            </p:cNvPr>
            <p:cNvGrpSpPr/>
            <p:nvPr/>
          </p:nvGrpSpPr>
          <p:grpSpPr>
            <a:xfrm>
              <a:off x="477520" y="3120768"/>
              <a:ext cx="1544320" cy="1544320"/>
              <a:chOff x="477520" y="3120768"/>
              <a:chExt cx="1544320" cy="1544320"/>
            </a:xfrm>
          </p:grpSpPr>
          <p:sp>
            <p:nvSpPr>
              <p:cNvPr id="30" name="Partial Circle 11">
                <a:extLst>
                  <a:ext uri="{FF2B5EF4-FFF2-40B4-BE49-F238E27FC236}">
                    <a16:creationId xmlns:a16="http://schemas.microsoft.com/office/drawing/2014/main" id="{B11D3156-B4DB-3228-1EA2-F95EBF3D3226}"/>
                  </a:ext>
                </a:extLst>
              </p:cNvPr>
              <p:cNvSpPr/>
              <p:nvPr/>
            </p:nvSpPr>
            <p:spPr>
              <a:xfrm flipH="1">
                <a:off x="477520" y="3120768"/>
                <a:ext cx="1544320" cy="1544320"/>
              </a:xfrm>
              <a:prstGeom prst="pi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42">
                <a:extLst>
                  <a:ext uri="{FF2B5EF4-FFF2-40B4-BE49-F238E27FC236}">
                    <a16:creationId xmlns:a16="http://schemas.microsoft.com/office/drawing/2014/main" id="{80994018-D64C-489F-4728-B955F6BD5D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9680" y="3136072"/>
                <a:ext cx="0" cy="21240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70">
                <a:extLst>
                  <a:ext uri="{FF2B5EF4-FFF2-40B4-BE49-F238E27FC236}">
                    <a16:creationId xmlns:a16="http://schemas.microsoft.com/office/drawing/2014/main" id="{BA4B9369-C55B-4DA7-F4D0-3E2F8ACEB0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99010" y="3793744"/>
                <a:ext cx="0" cy="21240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4">
                <a:extLst>
                  <a:ext uri="{FF2B5EF4-FFF2-40B4-BE49-F238E27FC236}">
                    <a16:creationId xmlns:a16="http://schemas.microsoft.com/office/drawing/2014/main" id="{4E33FCE7-1D85-464D-3E04-E8F2C9520D1A}"/>
                  </a:ext>
                </a:extLst>
              </p:cNvPr>
              <p:cNvSpPr/>
              <p:nvPr/>
            </p:nvSpPr>
            <p:spPr>
              <a:xfrm>
                <a:off x="709552" y="3352800"/>
                <a:ext cx="1080256" cy="1080256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24" name="Straight Arrow Connector 73">
              <a:extLst>
                <a:ext uri="{FF2B5EF4-FFF2-40B4-BE49-F238E27FC236}">
                  <a16:creationId xmlns:a16="http://schemas.microsoft.com/office/drawing/2014/main" id="{1DFA7A12-9BDA-B4A7-FB6F-7A6FFD7A0E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7692" y="2511076"/>
              <a:ext cx="0" cy="622117"/>
            </a:xfrm>
            <a:prstGeom prst="straightConnector1">
              <a:avLst/>
            </a:prstGeom>
            <a:ln w="28575"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74">
              <a:extLst>
                <a:ext uri="{FF2B5EF4-FFF2-40B4-BE49-F238E27FC236}">
                  <a16:creationId xmlns:a16="http://schemas.microsoft.com/office/drawing/2014/main" id="{963D3197-60C4-9C6B-A27A-77D330F9A7EE}"/>
                </a:ext>
              </a:extLst>
            </p:cNvPr>
            <p:cNvCxnSpPr>
              <a:cxnSpLocks/>
            </p:cNvCxnSpPr>
            <p:nvPr/>
          </p:nvCxnSpPr>
          <p:spPr>
            <a:xfrm>
              <a:off x="3155016" y="4647724"/>
              <a:ext cx="0" cy="622117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76">
              <a:extLst>
                <a:ext uri="{FF2B5EF4-FFF2-40B4-BE49-F238E27FC236}">
                  <a16:creationId xmlns:a16="http://schemas.microsoft.com/office/drawing/2014/main" id="{0F57C4AB-D698-F870-7009-EFC23900C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7117" y="2511076"/>
              <a:ext cx="0" cy="622117"/>
            </a:xfrm>
            <a:prstGeom prst="straightConnector1">
              <a:avLst/>
            </a:prstGeom>
            <a:ln w="28575">
              <a:solidFill>
                <a:schemeClr val="accent3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77">
              <a:extLst>
                <a:ext uri="{FF2B5EF4-FFF2-40B4-BE49-F238E27FC236}">
                  <a16:creationId xmlns:a16="http://schemas.microsoft.com/office/drawing/2014/main" id="{BB8169AB-74E4-1632-E091-A113DED90191}"/>
                </a:ext>
              </a:extLst>
            </p:cNvPr>
            <p:cNvCxnSpPr>
              <a:cxnSpLocks/>
            </p:cNvCxnSpPr>
            <p:nvPr/>
          </p:nvCxnSpPr>
          <p:spPr>
            <a:xfrm>
              <a:off x="6994563" y="4654977"/>
              <a:ext cx="0" cy="622117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78">
              <a:extLst>
                <a:ext uri="{FF2B5EF4-FFF2-40B4-BE49-F238E27FC236}">
                  <a16:creationId xmlns:a16="http://schemas.microsoft.com/office/drawing/2014/main" id="{B1B1011D-51B0-1A0A-4FFE-37F63154A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9524" y="2511470"/>
              <a:ext cx="0" cy="622117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79">
              <a:extLst>
                <a:ext uri="{FF2B5EF4-FFF2-40B4-BE49-F238E27FC236}">
                  <a16:creationId xmlns:a16="http://schemas.microsoft.com/office/drawing/2014/main" id="{4C5CCE22-310D-3A77-3BB3-D53EB80A77E1}"/>
                </a:ext>
              </a:extLst>
            </p:cNvPr>
            <p:cNvCxnSpPr>
              <a:cxnSpLocks/>
            </p:cNvCxnSpPr>
            <p:nvPr/>
          </p:nvCxnSpPr>
          <p:spPr>
            <a:xfrm>
              <a:off x="10824483" y="4647723"/>
              <a:ext cx="0" cy="622117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074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(zeegro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4">
            <a:extLst>
              <a:ext uri="{FF2B5EF4-FFF2-40B4-BE49-F238E27FC236}">
                <a16:creationId xmlns:a16="http://schemas.microsoft.com/office/drawing/2014/main" id="{79336F3D-154D-8C42-8B6B-FDA60675F999}"/>
              </a:ext>
            </a:extLst>
          </p:cNvPr>
          <p:cNvSpPr/>
          <p:nvPr userDrawn="1"/>
        </p:nvSpPr>
        <p:spPr>
          <a:xfrm>
            <a:off x="0" y="449211"/>
            <a:ext cx="11598275" cy="1118332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6" name="Tijdelijke aanduiding voor afbeelding 3">
            <a:extLst>
              <a:ext uri="{FF2B5EF4-FFF2-40B4-BE49-F238E27FC236}">
                <a16:creationId xmlns:a16="http://schemas.microsoft.com/office/drawing/2014/main" id="{D60E0BDA-F293-4F44-945C-CE497E9AB8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29130" y="1942339"/>
            <a:ext cx="6169145" cy="414358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afbeelding in te voegen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0259E4A9-8BF4-5D4A-BE40-53E042E710D9}"/>
              </a:ext>
            </a:extLst>
          </p:cNvPr>
          <p:cNvSpPr/>
          <p:nvPr userDrawn="1"/>
        </p:nvSpPr>
        <p:spPr>
          <a:xfrm>
            <a:off x="10479943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2873A4F4-791B-A644-A151-7C43B34610B0}"/>
              </a:ext>
            </a:extLst>
          </p:cNvPr>
          <p:cNvGrpSpPr/>
          <p:nvPr userDrawn="1"/>
        </p:nvGrpSpPr>
        <p:grpSpPr>
          <a:xfrm>
            <a:off x="10243254" y="449210"/>
            <a:ext cx="1355021" cy="489199"/>
            <a:chOff x="578325" y="5679205"/>
            <a:chExt cx="2101850" cy="758825"/>
          </a:xfrm>
        </p:grpSpPr>
        <p:sp>
          <p:nvSpPr>
            <p:cNvPr id="18" name="object 2">
              <a:extLst>
                <a:ext uri="{FF2B5EF4-FFF2-40B4-BE49-F238E27FC236}">
                  <a16:creationId xmlns:a16="http://schemas.microsoft.com/office/drawing/2014/main" id="{C4C53E36-10E2-D349-BC31-A09CAAC60E0C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65030DAE-8934-3946-9061-B44E68BEC54C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Tijdelijke aanduiding voor tekst 3">
            <a:extLst>
              <a:ext uri="{FF2B5EF4-FFF2-40B4-BE49-F238E27FC236}">
                <a16:creationId xmlns:a16="http://schemas.microsoft.com/office/drawing/2014/main" id="{69779D0D-738E-9545-BECF-EA60ABCCF6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4580352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54752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C00A7CEF-B9D4-9D4D-A1E6-E0C93618CD4E}"/>
              </a:ext>
            </a:extLst>
          </p:cNvPr>
          <p:cNvSpPr/>
          <p:nvPr userDrawn="1"/>
        </p:nvSpPr>
        <p:spPr>
          <a:xfrm>
            <a:off x="0" y="449210"/>
            <a:ext cx="11504415" cy="1118333"/>
          </a:xfrm>
          <a:custGeom>
            <a:avLst/>
            <a:gdLst/>
            <a:ahLst/>
            <a:cxnLst/>
            <a:rect l="l" t="t" r="r" b="b"/>
            <a:pathLst>
              <a:path w="2950845" h="5859780">
                <a:moveTo>
                  <a:pt x="0" y="5859221"/>
                </a:moveTo>
                <a:lnTo>
                  <a:pt x="2950794" y="5859221"/>
                </a:lnTo>
                <a:lnTo>
                  <a:pt x="2950794" y="0"/>
                </a:lnTo>
                <a:lnTo>
                  <a:pt x="0" y="0"/>
                </a:lnTo>
                <a:lnTo>
                  <a:pt x="0" y="585922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2459FF93-6A89-234A-9CBE-901F0953B7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7584" y="763411"/>
            <a:ext cx="7862536" cy="522912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een titel in te voegen</a:t>
            </a:r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65DB0A2A-EE43-D843-AB35-9BE17A488D78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601817" y="1984097"/>
            <a:ext cx="6902598" cy="411049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op het pictogram om een tabel in te voegen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CEFC59E-CECA-6B4F-B733-1268B5F255E5}"/>
              </a:ext>
            </a:extLst>
          </p:cNvPr>
          <p:cNvSpPr/>
          <p:nvPr userDrawn="1"/>
        </p:nvSpPr>
        <p:spPr>
          <a:xfrm>
            <a:off x="10385814" y="449211"/>
            <a:ext cx="1118332" cy="1118332"/>
          </a:xfrm>
          <a:custGeom>
            <a:avLst/>
            <a:gdLst/>
            <a:ahLst/>
            <a:cxnLst/>
            <a:rect l="l" t="t" r="r" b="b"/>
            <a:pathLst>
              <a:path w="2124075" h="2124075">
                <a:moveTo>
                  <a:pt x="2123998" y="0"/>
                </a:moveTo>
                <a:lnTo>
                  <a:pt x="0" y="2123998"/>
                </a:lnTo>
                <a:lnTo>
                  <a:pt x="2123998" y="2123998"/>
                </a:lnTo>
                <a:lnTo>
                  <a:pt x="2123998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F8D5EA17-278D-8941-B259-FD37A51C6649}"/>
              </a:ext>
            </a:extLst>
          </p:cNvPr>
          <p:cNvGrpSpPr/>
          <p:nvPr userDrawn="1"/>
        </p:nvGrpSpPr>
        <p:grpSpPr>
          <a:xfrm>
            <a:off x="10149125" y="449210"/>
            <a:ext cx="1355021" cy="489199"/>
            <a:chOff x="578325" y="5679205"/>
            <a:chExt cx="2101850" cy="758825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A3485299-AFF2-6047-BF33-C6416ECC5077}"/>
                </a:ext>
              </a:extLst>
            </p:cNvPr>
            <p:cNvSpPr/>
            <p:nvPr userDrawn="1"/>
          </p:nvSpPr>
          <p:spPr>
            <a:xfrm>
              <a:off x="578325" y="5679205"/>
              <a:ext cx="2101850" cy="758825"/>
            </a:xfrm>
            <a:custGeom>
              <a:avLst/>
              <a:gdLst/>
              <a:ahLst/>
              <a:cxnLst/>
              <a:rect l="l" t="t" r="r" b="b"/>
              <a:pathLst>
                <a:path w="2101850" h="758825">
                  <a:moveTo>
                    <a:pt x="2101824" y="0"/>
                  </a:moveTo>
                  <a:lnTo>
                    <a:pt x="0" y="0"/>
                  </a:lnTo>
                  <a:lnTo>
                    <a:pt x="0" y="758558"/>
                  </a:lnTo>
                  <a:lnTo>
                    <a:pt x="1343317" y="758558"/>
                  </a:lnTo>
                  <a:lnTo>
                    <a:pt x="2101824" y="0"/>
                  </a:lnTo>
                  <a:close/>
                </a:path>
              </a:pathLst>
            </a:custGeom>
            <a:solidFill>
              <a:srgbClr val="EF7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3">
              <a:extLst>
                <a:ext uri="{FF2B5EF4-FFF2-40B4-BE49-F238E27FC236}">
                  <a16:creationId xmlns:a16="http://schemas.microsoft.com/office/drawing/2014/main" id="{63841A11-9E80-2B40-BBE9-D8116AEE234A}"/>
                </a:ext>
              </a:extLst>
            </p:cNvPr>
            <p:cNvSpPr/>
            <p:nvPr userDrawn="1"/>
          </p:nvSpPr>
          <p:spPr>
            <a:xfrm>
              <a:off x="698141" y="5779368"/>
              <a:ext cx="1121523" cy="5617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509F7C31-E737-794A-8D5B-E726086793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7" y="1957564"/>
            <a:ext cx="3755404" cy="41370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Klik om een tekst in te voegen</a:t>
            </a:r>
          </a:p>
        </p:txBody>
      </p:sp>
    </p:spTree>
    <p:extLst>
      <p:ext uri="{BB962C8B-B14F-4D97-AF65-F5344CB8AC3E}">
        <p14:creationId xmlns:p14="http://schemas.microsoft.com/office/powerpoint/2010/main" val="296866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EF38F6-FA67-E647-8C62-605DD31F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CA7B9-9573-3E4E-AB17-0DBDE7A90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5118"/>
            <a:ext cx="10515600" cy="4711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7169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80" r:id="rId7"/>
    <p:sldLayoutId id="2147483662" r:id="rId8"/>
    <p:sldLayoutId id="2147483669" r:id="rId9"/>
    <p:sldLayoutId id="2147483668" r:id="rId10"/>
    <p:sldLayoutId id="2147483663" r:id="rId11"/>
    <p:sldLayoutId id="2147483676" r:id="rId12"/>
    <p:sldLayoutId id="2147483672" r:id="rId13"/>
    <p:sldLayoutId id="2147483674" r:id="rId14"/>
    <p:sldLayoutId id="2147483677" r:id="rId15"/>
    <p:sldLayoutId id="2147483673" r:id="rId16"/>
    <p:sldLayoutId id="2147483675" r:id="rId17"/>
    <p:sldLayoutId id="2147483678" r:id="rId18"/>
    <p:sldLayoutId id="2147483654" r:id="rId19"/>
    <p:sldLayoutId id="2147483656" r:id="rId20"/>
    <p:sldLayoutId id="2147483657" r:id="rId21"/>
    <p:sldLayoutId id="2147483658" r:id="rId22"/>
    <p:sldLayoutId id="2147483659" r:id="rId23"/>
    <p:sldLayoutId id="2147483679" r:id="rId24"/>
    <p:sldLayoutId id="2147483660" r:id="rId25"/>
    <p:sldLayoutId id="2147483667" r:id="rId26"/>
    <p:sldLayoutId id="2147483664" r:id="rId27"/>
    <p:sldLayoutId id="2147483665" r:id="rId28"/>
    <p:sldLayoutId id="2147483666" r:id="rId29"/>
    <p:sldLayoutId id="2147483670" r:id="rId30"/>
    <p:sldLayoutId id="214748367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2EF38F6-FA67-E647-8C62-605DD31F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49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9CA7B9-9573-3E4E-AB17-0DBDE7A90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5118"/>
            <a:ext cx="10515600" cy="4711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38311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1051546100?app_id=12296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6.xml"/><Relationship Id="rId1" Type="http://schemas.openxmlformats.org/officeDocument/2006/relationships/video" Target="https://player.vimeo.com/video/1051544047?app_id=12296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ideo" Target="https://player.vimeo.com/video/1009930157?app_id=122963" TargetMode="External"/><Relationship Id="rId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4EAE020-1071-8A4E-938C-BEA96A922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1428" y="4157334"/>
            <a:ext cx="6972300" cy="1268413"/>
          </a:xfrm>
        </p:spPr>
        <p:txBody>
          <a:bodyPr>
            <a:normAutofit/>
          </a:bodyPr>
          <a:lstStyle/>
          <a:p>
            <a:r>
              <a:rPr lang="en-US" sz="6600" err="1"/>
              <a:t>NetwerkWijzer</a:t>
            </a:r>
            <a:endParaRPr lang="nl-NL" sz="66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9A4AECA-20EE-81E3-C047-62EBBE47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578" y="461658"/>
            <a:ext cx="5466096" cy="34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42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8E82751-A298-B2F9-14AB-9B5FDD3A81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Voorbereiden telefoongesprekken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AFE8375-704D-CEB5-6149-CA9450301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6" y="1957564"/>
            <a:ext cx="10869073" cy="4137025"/>
          </a:xfrm>
        </p:spPr>
        <p:txBody>
          <a:bodyPr/>
          <a:lstStyle/>
          <a:p>
            <a:r>
              <a:rPr lang="nl-NL" dirty="0"/>
              <a:t>We gaan zo meteen oefenen met bellen voor een stage of werkplek. </a:t>
            </a:r>
          </a:p>
          <a:p>
            <a:endParaRPr lang="nl-NL" dirty="0"/>
          </a:p>
          <a:p>
            <a:r>
              <a:rPr lang="nl-NL" dirty="0"/>
              <a:t>Hoe gaan we dat doen? </a:t>
            </a:r>
          </a:p>
          <a:p>
            <a:pPr marL="342900" indent="-342900">
              <a:buAutoNum type="arabicPeriod"/>
            </a:pPr>
            <a:endParaRPr lang="nl-NL" dirty="0"/>
          </a:p>
          <a:p>
            <a:pPr marL="342900" indent="-342900">
              <a:buAutoNum type="arabicPeriod"/>
            </a:pPr>
            <a:r>
              <a:rPr lang="nl-NL" dirty="0"/>
              <a:t>Bekijk gezamenlijk de video.  </a:t>
            </a:r>
          </a:p>
          <a:p>
            <a:pPr marL="342900" indent="-342900">
              <a:buAutoNum type="arabicPeriod"/>
            </a:pPr>
            <a:r>
              <a:rPr lang="nl-NL" dirty="0"/>
              <a:t>Kies één casus.</a:t>
            </a:r>
          </a:p>
          <a:p>
            <a:pPr marL="342900" indent="-342900">
              <a:buAutoNum type="arabicPeriod"/>
            </a:pPr>
            <a:r>
              <a:rPr lang="nl-NL" dirty="0"/>
              <a:t>Lees de opdracht goed door en bedenk vragen die je kunt stellen tijdens het telefoongesprek. </a:t>
            </a:r>
          </a:p>
          <a:p>
            <a:pPr marL="342900" indent="-342900">
              <a:buAutoNum type="arabicPeriod"/>
            </a:pPr>
            <a:r>
              <a:rPr lang="nl-NL" dirty="0"/>
              <a:t>Om de beurt gaan we bellen</a:t>
            </a:r>
          </a:p>
          <a:p>
            <a:pPr marL="342900" indent="-342900">
              <a:buAutoNum type="arabicPeriod"/>
            </a:pPr>
            <a:endParaRPr lang="nl-NL" dirty="0">
              <a:highlight>
                <a:srgbClr val="FFFF00"/>
              </a:highlight>
            </a:endParaRPr>
          </a:p>
          <a:p>
            <a:r>
              <a:rPr lang="nl-NL" dirty="0"/>
              <a:t>Wat is belangrijk tijdens het gesprek? </a:t>
            </a:r>
          </a:p>
          <a:p>
            <a:pPr marL="342900" indent="-342900"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6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78127-11AD-03DF-AB2A-87EFC4E48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6DCF46-DF21-2D5E-15DC-59373FE0FC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FC9A710-26CB-DC57-33A0-C8F532A853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 title="NetwerkWijzer - zakelijk bellen">
            <a:hlinkClick r:id="" action="ppaction://media"/>
            <a:extLst>
              <a:ext uri="{FF2B5EF4-FFF2-40B4-BE49-F238E27FC236}">
                <a16:creationId xmlns:a16="http://schemas.microsoft.com/office/drawing/2014/main" id="{8C55A813-5869-BE71-5CDC-FF920AB698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6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09DF3-75C8-BBDC-4C2F-162BE8FBDF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/>
              <a:t>Kies een casus en bel!</a:t>
            </a:r>
          </a:p>
        </p:txBody>
      </p:sp>
      <p:graphicFrame>
        <p:nvGraphicFramePr>
          <p:cNvPr id="7" name="Grafiek 6">
            <a:extLst>
              <a:ext uri="{FF2B5EF4-FFF2-40B4-BE49-F238E27FC236}">
                <a16:creationId xmlns:a16="http://schemas.microsoft.com/office/drawing/2014/main" id="{159E4652-5C20-8830-FF74-15BE97CC8EE5}"/>
              </a:ext>
            </a:extLst>
          </p:cNvPr>
          <p:cNvGraphicFramePr/>
          <p:nvPr/>
        </p:nvGraphicFramePr>
        <p:xfrm>
          <a:off x="8380248" y="1581515"/>
          <a:ext cx="4568497" cy="283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191CAA17-684D-5213-376C-39EF3CA6C0E9}"/>
              </a:ext>
            </a:extLst>
          </p:cNvPr>
          <p:cNvSpPr/>
          <p:nvPr/>
        </p:nvSpPr>
        <p:spPr>
          <a:xfrm>
            <a:off x="2433475" y="4205867"/>
            <a:ext cx="3530238" cy="1888722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iemand</a:t>
            </a:r>
            <a:r>
              <a:rPr lang="en-US"/>
              <a:t> 1 </a:t>
            </a:r>
            <a:r>
              <a:rPr lang="en-US" err="1"/>
              <a:t>keer</a:t>
            </a:r>
            <a:r>
              <a:rPr lang="en-US"/>
              <a:t> </a:t>
            </a:r>
            <a:r>
              <a:rPr lang="en-US" err="1"/>
              <a:t>gesproken</a:t>
            </a:r>
            <a:r>
              <a:rPr lang="en-US"/>
              <a:t> op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feestje</a:t>
            </a:r>
            <a:r>
              <a:rPr lang="en-US"/>
              <a:t>. </a:t>
            </a:r>
            <a:r>
              <a:rPr lang="en-US" err="1"/>
              <a:t>Diegene</a:t>
            </a:r>
            <a:r>
              <a:rPr lang="en-US"/>
              <a:t> </a:t>
            </a:r>
            <a:r>
              <a:rPr lang="en-US" err="1"/>
              <a:t>gaf</a:t>
            </a:r>
            <a:r>
              <a:rPr lang="en-US"/>
              <a:t> </a:t>
            </a:r>
            <a:r>
              <a:rPr lang="en-US" err="1"/>
              <a:t>aan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</a:t>
            </a:r>
            <a:r>
              <a:rPr lang="en-US" err="1"/>
              <a:t>jij</a:t>
            </a:r>
            <a:r>
              <a:rPr lang="en-US"/>
              <a:t> mag </a:t>
            </a:r>
            <a:r>
              <a:rPr lang="en-US" err="1"/>
              <a:t>bellen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 tips over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sollicitatie</a:t>
            </a:r>
            <a:r>
              <a:rPr lang="en-US"/>
              <a:t>.</a:t>
            </a:r>
            <a:endParaRPr lang="nl-NL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D300A57B-FC43-C234-DFB0-68304BFA48DA}"/>
              </a:ext>
            </a:extLst>
          </p:cNvPr>
          <p:cNvSpPr/>
          <p:nvPr/>
        </p:nvSpPr>
        <p:spPr>
          <a:xfrm>
            <a:off x="8110314" y="1899969"/>
            <a:ext cx="3524917" cy="1888721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</a:t>
            </a:r>
            <a:r>
              <a:rPr lang="en-US" err="1"/>
              <a:t>motivatiebrief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cv </a:t>
            </a:r>
            <a:r>
              <a:rPr lang="en-US" err="1"/>
              <a:t>gestuurd</a:t>
            </a:r>
            <a:r>
              <a:rPr lang="en-US"/>
              <a:t>, maar je </a:t>
            </a:r>
            <a:r>
              <a:rPr lang="en-US" err="1"/>
              <a:t>hebt</a:t>
            </a:r>
            <a:r>
              <a:rPr lang="en-US"/>
              <a:t> </a:t>
            </a:r>
            <a:r>
              <a:rPr lang="en-US" err="1"/>
              <a:t>nog</a:t>
            </a:r>
            <a:r>
              <a:rPr lang="en-US"/>
              <a:t> </a:t>
            </a:r>
            <a:r>
              <a:rPr lang="en-US" err="1"/>
              <a:t>niks</a:t>
            </a:r>
            <a:r>
              <a:rPr lang="en-US"/>
              <a:t> </a:t>
            </a:r>
            <a:r>
              <a:rPr lang="en-US" err="1"/>
              <a:t>gehoord</a:t>
            </a:r>
            <a:r>
              <a:rPr lang="en-US"/>
              <a:t>.</a:t>
            </a:r>
            <a:endParaRPr lang="nl-NL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6A3F4E91-A1A1-3BBE-F619-C1B56E11BC27}"/>
              </a:ext>
            </a:extLst>
          </p:cNvPr>
          <p:cNvSpPr/>
          <p:nvPr/>
        </p:nvSpPr>
        <p:spPr>
          <a:xfrm>
            <a:off x="451354" y="1899969"/>
            <a:ext cx="3530237" cy="1899441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belt of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werkplek</a:t>
            </a:r>
            <a:r>
              <a:rPr lang="en-US"/>
              <a:t> </a:t>
            </a:r>
            <a:r>
              <a:rPr lang="en-US" err="1"/>
              <a:t>stageplekken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.</a:t>
            </a:r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2E5B5E75-2E84-EFBF-87F2-2EFF1CDE47BC}"/>
              </a:ext>
            </a:extLst>
          </p:cNvPr>
          <p:cNvSpPr/>
          <p:nvPr/>
        </p:nvSpPr>
        <p:spPr>
          <a:xfrm>
            <a:off x="4254397" y="1910689"/>
            <a:ext cx="3530238" cy="1888721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Je </a:t>
            </a:r>
            <a:r>
              <a:rPr lang="en-US" err="1"/>
              <a:t>weet</a:t>
            </a:r>
            <a:r>
              <a:rPr lang="en-US"/>
              <a:t> </a:t>
            </a:r>
            <a:r>
              <a:rPr lang="en-US" err="1"/>
              <a:t>dat</a:t>
            </a:r>
            <a:r>
              <a:rPr lang="en-US"/>
              <a:t> de </a:t>
            </a:r>
            <a:r>
              <a:rPr lang="en-US" err="1"/>
              <a:t>werkplek</a:t>
            </a:r>
            <a:r>
              <a:rPr lang="en-US"/>
              <a:t> </a:t>
            </a:r>
            <a:r>
              <a:rPr lang="en-US" err="1"/>
              <a:t>stageplekken</a:t>
            </a:r>
            <a:r>
              <a:rPr lang="en-US"/>
              <a:t> </a:t>
            </a:r>
            <a:r>
              <a:rPr lang="en-US" err="1"/>
              <a:t>heeft</a:t>
            </a:r>
            <a:r>
              <a:rPr lang="en-US"/>
              <a:t>, je belt of je </a:t>
            </a:r>
            <a:r>
              <a:rPr lang="en-US" err="1"/>
              <a:t>hier</a:t>
            </a:r>
            <a:r>
              <a:rPr lang="en-US"/>
              <a:t> stage mag </a:t>
            </a:r>
            <a:r>
              <a:rPr lang="en-US" err="1"/>
              <a:t>lopen</a:t>
            </a:r>
            <a:r>
              <a:rPr lang="en-US"/>
              <a:t>.</a:t>
            </a:r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A6692A89-AD72-DAED-C423-CE0B39FA5296}"/>
              </a:ext>
            </a:extLst>
          </p:cNvPr>
          <p:cNvSpPr/>
          <p:nvPr/>
        </p:nvSpPr>
        <p:spPr>
          <a:xfrm>
            <a:off x="6206585" y="4205867"/>
            <a:ext cx="3522912" cy="188872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/>
              <a:t>Je hebt iemand gesproken met interessant werk. Die persoon zei dat je hem/haar mag bellen als je meer wilt weten.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A4043FA-21EA-74EB-4534-E57EB80FA961}"/>
              </a:ext>
            </a:extLst>
          </p:cNvPr>
          <p:cNvSpPr txBox="1"/>
          <p:nvPr/>
        </p:nvSpPr>
        <p:spPr>
          <a:xfrm>
            <a:off x="573315" y="2015372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237967D-7163-0FC2-0693-0378B3D9FACB}"/>
              </a:ext>
            </a:extLst>
          </p:cNvPr>
          <p:cNvSpPr txBox="1"/>
          <p:nvPr/>
        </p:nvSpPr>
        <p:spPr>
          <a:xfrm>
            <a:off x="4386255" y="2015372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A5D1C2A-A96C-B9E9-7461-4C73A353920D}"/>
              </a:ext>
            </a:extLst>
          </p:cNvPr>
          <p:cNvSpPr txBox="1"/>
          <p:nvPr/>
        </p:nvSpPr>
        <p:spPr>
          <a:xfrm>
            <a:off x="8201778" y="2097756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35E2EEA2-E177-05A9-3A15-6B11FBEDB1CF}"/>
              </a:ext>
            </a:extLst>
          </p:cNvPr>
          <p:cNvSpPr txBox="1"/>
          <p:nvPr/>
        </p:nvSpPr>
        <p:spPr>
          <a:xfrm>
            <a:off x="2533592" y="4300960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18AF924F-697F-398A-5566-4DDD2DE8559D}"/>
              </a:ext>
            </a:extLst>
          </p:cNvPr>
          <p:cNvSpPr txBox="1"/>
          <p:nvPr/>
        </p:nvSpPr>
        <p:spPr>
          <a:xfrm>
            <a:off x="6275708" y="4308217"/>
            <a:ext cx="59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56560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80AA3-344B-D734-D5EE-E91FFA635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nl-NL" sz="3000"/>
              <a:t>Afsluiting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3B3E29-87A8-5700-15B1-B628D6235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585" y="1850571"/>
            <a:ext cx="4580352" cy="413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/>
              <a:t>Wat heb je geleerd tijdens deze training?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Theorie: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De ‘IJsbergmethode’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De ‘Hand’</a:t>
            </a:r>
          </a:p>
          <a:p>
            <a:pPr marL="800100" lvl="1" indent="-342900">
              <a:buFont typeface="+mj-lt"/>
              <a:buAutoNum type="arabicPeriod"/>
            </a:pPr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/>
              <a:t>Skills:</a:t>
            </a:r>
          </a:p>
          <a:p>
            <a:pPr marL="800100" lvl="1" indent="-342900">
              <a:buFont typeface="+mj-lt"/>
              <a:buAutoNum type="arabicPeriod"/>
            </a:pPr>
            <a:r>
              <a:rPr lang="nl-NL"/>
              <a:t>(Zakelijk) telefoongesprek</a:t>
            </a:r>
          </a:p>
          <a:p>
            <a:endParaRPr lang="nl-NL">
              <a:cs typeface="Arial"/>
            </a:endParaRPr>
          </a:p>
          <a:p>
            <a:br>
              <a:rPr lang="nl-NL"/>
            </a:b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CFA5E28-C886-9129-3EED-654822F34C62}"/>
              </a:ext>
            </a:extLst>
          </p:cNvPr>
          <p:cNvSpPr txBox="1"/>
          <p:nvPr/>
        </p:nvSpPr>
        <p:spPr>
          <a:xfrm>
            <a:off x="5680873" y="6075891"/>
            <a:ext cx="5739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/>
              <a:t>Na de pauze is het tijd voor… NETWERKEN!! </a:t>
            </a:r>
          </a:p>
        </p:txBody>
      </p:sp>
      <p:pic>
        <p:nvPicPr>
          <p:cNvPr id="6" name="Afbeelding 5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3AA2A82E-5B9E-E9BD-7542-CA2BF71D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862" y="1850571"/>
            <a:ext cx="6042517" cy="402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32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FF7EF36-BE80-703E-9250-A100B88ED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4" y="763411"/>
            <a:ext cx="7862536" cy="522912"/>
          </a:xfrm>
        </p:spPr>
        <p:txBody>
          <a:bodyPr>
            <a:normAutofit fontScale="90000"/>
          </a:bodyPr>
          <a:lstStyle/>
          <a:p>
            <a:r>
              <a:rPr lang="en-US"/>
              <a:t>Wat </a:t>
            </a:r>
            <a:r>
              <a:rPr lang="en-US" err="1"/>
              <a:t>gaan</a:t>
            </a:r>
            <a:r>
              <a:rPr lang="en-US"/>
              <a:t> we </a:t>
            </a:r>
            <a:r>
              <a:rPr lang="en-US" err="1"/>
              <a:t>vandaag</a:t>
            </a:r>
            <a:r>
              <a:rPr lang="en-US"/>
              <a:t> </a:t>
            </a:r>
            <a:r>
              <a:rPr lang="en-US" err="1"/>
              <a:t>doen</a:t>
            </a:r>
            <a:r>
              <a:rPr lang="en-US"/>
              <a:t>?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0745CF5-6150-F91C-3681-81DBEF58FCF0}"/>
              </a:ext>
            </a:extLst>
          </p:cNvPr>
          <p:cNvSpPr txBox="1"/>
          <p:nvPr/>
        </p:nvSpPr>
        <p:spPr>
          <a:xfrm>
            <a:off x="980621" y="2112537"/>
            <a:ext cx="113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EDB217C-5007-80B5-E5EC-F2ECC96A4A0D}"/>
              </a:ext>
            </a:extLst>
          </p:cNvPr>
          <p:cNvSpPr txBox="1"/>
          <p:nvPr/>
        </p:nvSpPr>
        <p:spPr>
          <a:xfrm>
            <a:off x="6618515" y="5633436"/>
            <a:ext cx="8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Lunch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08C606F-F35C-4BF9-CD04-21C9468158BF}"/>
              </a:ext>
            </a:extLst>
          </p:cNvPr>
          <p:cNvSpPr txBox="1"/>
          <p:nvPr/>
        </p:nvSpPr>
        <p:spPr>
          <a:xfrm>
            <a:off x="4631418" y="2112537"/>
            <a:ext cx="104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Training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49BEEFE-3321-0BA9-7833-AFA2C3CB50E7}"/>
              </a:ext>
            </a:extLst>
          </p:cNvPr>
          <p:cNvSpPr txBox="1"/>
          <p:nvPr/>
        </p:nvSpPr>
        <p:spPr>
          <a:xfrm>
            <a:off x="2868386" y="5633436"/>
            <a:ext cx="883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Pauze</a:t>
            </a:r>
            <a:endParaRPr lang="en-US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EDD7863-6908-5BDE-5DDD-D786445ABF99}"/>
              </a:ext>
            </a:extLst>
          </p:cNvPr>
          <p:cNvSpPr txBox="1"/>
          <p:nvPr/>
        </p:nvSpPr>
        <p:spPr>
          <a:xfrm>
            <a:off x="8118929" y="2112537"/>
            <a:ext cx="166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Netwerkevent</a:t>
            </a:r>
            <a:endParaRPr lang="en-US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8279D2F-7F6A-7543-48FD-FDD8F3E1D016}"/>
              </a:ext>
            </a:extLst>
          </p:cNvPr>
          <p:cNvSpPr txBox="1"/>
          <p:nvPr/>
        </p:nvSpPr>
        <p:spPr>
          <a:xfrm>
            <a:off x="10156372" y="5633436"/>
            <a:ext cx="1222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Afsluiting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7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92E5F8D-F96D-17BD-D291-96DBD445C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>
            <a:normAutofit/>
          </a:bodyPr>
          <a:lstStyle/>
          <a:p>
            <a:r>
              <a:rPr lang="en-US" sz="3000" err="1"/>
              <a:t>Kennismaken</a:t>
            </a:r>
            <a:endParaRPr lang="nl-NL" sz="300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A758D5F-CC77-E567-CD26-95AD5A9778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585" y="1674431"/>
            <a:ext cx="4580352" cy="4137025"/>
          </a:xfrm>
        </p:spPr>
        <p:txBody>
          <a:bodyPr>
            <a:normAutofit/>
          </a:bodyPr>
          <a:lstStyle/>
          <a:p>
            <a:r>
              <a:rPr lang="en-US" b="1" err="1"/>
              <a:t>Spel</a:t>
            </a:r>
            <a:r>
              <a:rPr lang="en-US" b="1"/>
              <a:t> </a:t>
            </a:r>
          </a:p>
          <a:p>
            <a:pPr marL="342900" indent="-342900">
              <a:buAutoNum type="arabicPeriod"/>
            </a:pPr>
            <a:r>
              <a:rPr lang="en-US"/>
              <a:t>Pak </a:t>
            </a:r>
            <a:r>
              <a:rPr lang="en-US" err="1"/>
              <a:t>één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. </a:t>
            </a:r>
            <a:r>
              <a:rPr lang="en-US" err="1"/>
              <a:t>Draai</a:t>
            </a:r>
            <a:r>
              <a:rPr lang="en-US"/>
              <a:t> de </a:t>
            </a:r>
            <a:r>
              <a:rPr lang="en-US" err="1"/>
              <a:t>kaart</a:t>
            </a:r>
            <a:r>
              <a:rPr lang="en-US"/>
              <a:t> </a:t>
            </a:r>
            <a:r>
              <a:rPr lang="en-US" err="1"/>
              <a:t>nog</a:t>
            </a:r>
            <a:r>
              <a:rPr lang="en-US"/>
              <a:t> niet </a:t>
            </a:r>
            <a:r>
              <a:rPr lang="en-US" err="1"/>
              <a:t>om.</a:t>
            </a:r>
            <a:r>
              <a:rPr lang="en-US"/>
              <a:t> </a:t>
            </a:r>
          </a:p>
          <a:p>
            <a:pPr marL="342900" indent="-342900">
              <a:buAutoNum type="arabicPeriod"/>
            </a:pPr>
            <a:r>
              <a:rPr lang="en-US" err="1"/>
              <a:t>Wanneer</a:t>
            </a:r>
            <a:r>
              <a:rPr lang="en-US"/>
              <a:t> je </a:t>
            </a:r>
            <a:r>
              <a:rPr lang="en-US" err="1"/>
              <a:t>aan</a:t>
            </a:r>
            <a:r>
              <a:rPr lang="en-US"/>
              <a:t> de </a:t>
            </a:r>
            <a:r>
              <a:rPr lang="en-US" err="1"/>
              <a:t>beurt</a:t>
            </a:r>
            <a:r>
              <a:rPr lang="en-US"/>
              <a:t> bent, </a:t>
            </a:r>
            <a:r>
              <a:rPr lang="en-US" err="1"/>
              <a:t>stel</a:t>
            </a:r>
            <a:r>
              <a:rPr lang="en-US"/>
              <a:t> je </a:t>
            </a:r>
            <a:r>
              <a:rPr lang="en-US" err="1"/>
              <a:t>jezelf</a:t>
            </a:r>
            <a:r>
              <a:rPr lang="en-US"/>
              <a:t> </a:t>
            </a:r>
            <a:r>
              <a:rPr lang="en-US" err="1"/>
              <a:t>voor</a:t>
            </a:r>
            <a:r>
              <a:rPr lang="en-US"/>
              <a:t>, </a:t>
            </a:r>
            <a:r>
              <a:rPr lang="en-US" err="1"/>
              <a:t>draai</a:t>
            </a:r>
            <a:r>
              <a:rPr lang="en-US"/>
              <a:t> je </a:t>
            </a:r>
            <a:r>
              <a:rPr lang="en-US" err="1"/>
              <a:t>je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 om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geef</a:t>
            </a:r>
            <a:r>
              <a:rPr lang="en-US"/>
              <a:t> je </a:t>
            </a:r>
            <a:r>
              <a:rPr lang="en-US" err="1"/>
              <a:t>antwoord</a:t>
            </a:r>
            <a:r>
              <a:rPr lang="en-US"/>
              <a:t> op de </a:t>
            </a:r>
            <a:r>
              <a:rPr lang="en-US" err="1"/>
              <a:t>vraag</a:t>
            </a:r>
            <a:r>
              <a:rPr lang="en-US"/>
              <a:t> op </a:t>
            </a:r>
            <a:r>
              <a:rPr lang="en-US" err="1"/>
              <a:t>jouw</a:t>
            </a:r>
            <a:r>
              <a:rPr lang="en-US"/>
              <a:t> </a:t>
            </a:r>
            <a:r>
              <a:rPr lang="en-US" err="1"/>
              <a:t>kaart</a:t>
            </a:r>
            <a:r>
              <a:rPr lang="en-US"/>
              <a:t>. </a:t>
            </a:r>
          </a:p>
        </p:txBody>
      </p:sp>
      <p:pic>
        <p:nvPicPr>
          <p:cNvPr id="7" name="Tijdelijke aanduiding voor afbeelding 6" descr="Afbeelding met tekst, Rechthoek, Materiaaleigenschap, boek&#10;&#10;Automatisch gegenereerde beschrijving">
            <a:extLst>
              <a:ext uri="{FF2B5EF4-FFF2-40B4-BE49-F238E27FC236}">
                <a16:creationId xmlns:a16="http://schemas.microsoft.com/office/drawing/2014/main" id="{D59F2B3A-7BDD-00DE-534A-BC2555745D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-36901" t="-21013" r="-19362" b="-5363"/>
          <a:stretch/>
        </p:blipFill>
        <p:spPr>
          <a:xfrm>
            <a:off x="5468723" y="627889"/>
            <a:ext cx="6162795" cy="6230111"/>
          </a:xfrm>
        </p:spPr>
      </p:pic>
    </p:spTree>
    <p:extLst>
      <p:ext uri="{BB962C8B-B14F-4D97-AF65-F5344CB8AC3E}">
        <p14:creationId xmlns:p14="http://schemas.microsoft.com/office/powerpoint/2010/main" val="109686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54126316-B17A-8FF0-9D99-D8C9B328DD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Gokken</a:t>
            </a:r>
            <a:r>
              <a:rPr lang="en-US"/>
              <a:t> </a:t>
            </a:r>
            <a:r>
              <a:rPr lang="en-US" err="1"/>
              <a:t>bij</a:t>
            </a:r>
            <a:r>
              <a:rPr lang="en-US"/>
              <a:t> de trainer! </a:t>
            </a:r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8229DDD-66F9-E3A8-BB9B-DA55DF86DD12}"/>
              </a:ext>
            </a:extLst>
          </p:cNvPr>
          <p:cNvSpPr/>
          <p:nvPr/>
        </p:nvSpPr>
        <p:spPr>
          <a:xfrm>
            <a:off x="9082176" y="1957564"/>
            <a:ext cx="2171700" cy="12954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Kinderen</a:t>
            </a:r>
            <a:endParaRPr lang="nl-NL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0764655E-5D92-D136-5070-2895D4C532E2}"/>
              </a:ext>
            </a:extLst>
          </p:cNvPr>
          <p:cNvSpPr/>
          <p:nvPr/>
        </p:nvSpPr>
        <p:spPr>
          <a:xfrm>
            <a:off x="687585" y="1957564"/>
            <a:ext cx="2171700" cy="129540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Hobby</a:t>
            </a:r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028B322D-F288-A125-59F7-4ACAACF71C90}"/>
              </a:ext>
            </a:extLst>
          </p:cNvPr>
          <p:cNvSpPr/>
          <p:nvPr/>
        </p:nvSpPr>
        <p:spPr>
          <a:xfrm>
            <a:off x="9143204" y="4412633"/>
            <a:ext cx="2171700" cy="1295400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Opleiding</a:t>
            </a:r>
            <a:r>
              <a:rPr lang="en-US"/>
              <a:t>/</a:t>
            </a:r>
            <a:r>
              <a:rPr lang="en-US" err="1"/>
              <a:t>beroep</a:t>
            </a:r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EDB617C8-DFE1-D6AD-E7C2-BB4C1329E1C8}"/>
              </a:ext>
            </a:extLst>
          </p:cNvPr>
          <p:cNvSpPr/>
          <p:nvPr/>
        </p:nvSpPr>
        <p:spPr>
          <a:xfrm>
            <a:off x="687386" y="4400550"/>
            <a:ext cx="2171700" cy="1295400"/>
          </a:xfrm>
          <a:prstGeom prst="round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Huisdieren</a:t>
            </a:r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CD3D5478-7B64-6441-41CA-9565269FD308}"/>
              </a:ext>
            </a:extLst>
          </p:cNvPr>
          <p:cNvSpPr/>
          <p:nvPr/>
        </p:nvSpPr>
        <p:spPr>
          <a:xfrm>
            <a:off x="3476645" y="1957564"/>
            <a:ext cx="2171700" cy="12954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Leeftijd</a:t>
            </a:r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9F2FE78-FEBF-AC79-E127-C8927DB6452F}"/>
              </a:ext>
            </a:extLst>
          </p:cNvPr>
          <p:cNvSpPr/>
          <p:nvPr/>
        </p:nvSpPr>
        <p:spPr>
          <a:xfrm>
            <a:off x="6324598" y="4412633"/>
            <a:ext cx="2171700" cy="129540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Lievelingseten</a:t>
            </a:r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D41B0F6E-7F7F-FCE1-ECA0-5FE73806CFD8}"/>
              </a:ext>
            </a:extLst>
          </p:cNvPr>
          <p:cNvSpPr/>
          <p:nvPr/>
        </p:nvSpPr>
        <p:spPr>
          <a:xfrm>
            <a:off x="6234222" y="1957564"/>
            <a:ext cx="2171700" cy="1295400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Stad</a:t>
            </a:r>
            <a:r>
              <a:rPr lang="en-US"/>
              <a:t> of </a:t>
            </a:r>
            <a:r>
              <a:rPr lang="en-US" err="1"/>
              <a:t>dorp</a:t>
            </a:r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1801FA91-9B07-306E-F7E0-516FE1D72A74}"/>
              </a:ext>
            </a:extLst>
          </p:cNvPr>
          <p:cNvSpPr/>
          <p:nvPr/>
        </p:nvSpPr>
        <p:spPr>
          <a:xfrm>
            <a:off x="3505992" y="4412633"/>
            <a:ext cx="2171700" cy="1295400"/>
          </a:xfrm>
          <a:prstGeom prst="round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Muzikaal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11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media 2" title="NetwerkWijzer - ijsbergmethode">
            <a:hlinkClick r:id="" action="ppaction://media"/>
            <a:extLst>
              <a:ext uri="{FF2B5EF4-FFF2-40B4-BE49-F238E27FC236}">
                <a16:creationId xmlns:a16="http://schemas.microsoft.com/office/drawing/2014/main" id="{00051C90-4D24-00E1-9CE3-4B6CDB20B1D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938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A7C40-F68B-CF59-D3E3-E73D62BC7E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l-NL"/>
          </a:p>
        </p:txBody>
      </p:sp>
      <p:pic>
        <p:nvPicPr>
          <p:cNvPr id="6" name="Tijdelijke aanduiding voor afbeelding 5" descr="Afbeelding met natuur, ijsberg, water, hemel&#10;&#10;Automatisch gegenereerde beschrijving">
            <a:extLst>
              <a:ext uri="{FF2B5EF4-FFF2-40B4-BE49-F238E27FC236}">
                <a16:creationId xmlns:a16="http://schemas.microsoft.com/office/drawing/2014/main" id="{AB8E4482-2EF4-25FE-AA5C-67AD1EC4B3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85" b="985"/>
          <a:stretch>
            <a:fillRect/>
          </a:stretch>
        </p:blipFill>
        <p:spPr>
          <a:xfrm>
            <a:off x="-67734" y="-228599"/>
            <a:ext cx="12327467" cy="8367172"/>
          </a:xfr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5410151-FA6F-8A45-9EA7-204C1264D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84342" y="772080"/>
            <a:ext cx="2169887" cy="1180092"/>
          </a:xfrm>
        </p:spPr>
        <p:txBody>
          <a:bodyPr>
            <a:normAutofit/>
          </a:bodyPr>
          <a:lstStyle/>
          <a:p>
            <a:r>
              <a:rPr lang="nl-NL" sz="3000">
                <a:solidFill>
                  <a:schemeClr val="bg1"/>
                </a:solidFill>
              </a:rPr>
              <a:t>Zichtbaar</a:t>
            </a:r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FF045BAC-0B75-8EE1-6C11-15895EF18B56}"/>
              </a:ext>
            </a:extLst>
          </p:cNvPr>
          <p:cNvSpPr txBox="1">
            <a:spLocks/>
          </p:cNvSpPr>
          <p:nvPr/>
        </p:nvSpPr>
        <p:spPr>
          <a:xfrm>
            <a:off x="8984342" y="3725737"/>
            <a:ext cx="2699658" cy="1180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000">
                <a:solidFill>
                  <a:schemeClr val="bg1"/>
                </a:solidFill>
              </a:rPr>
              <a:t>Niet zichtbaar</a:t>
            </a:r>
          </a:p>
        </p:txBody>
      </p:sp>
    </p:spTree>
    <p:extLst>
      <p:ext uri="{BB962C8B-B14F-4D97-AF65-F5344CB8AC3E}">
        <p14:creationId xmlns:p14="http://schemas.microsoft.com/office/powerpoint/2010/main" val="3156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43BEB0-11C3-B114-FF7C-EA8F3DB8F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3000"/>
              <a:t>* De hand </a:t>
            </a:r>
            <a:r>
              <a:rPr lang="en-US" sz="3000" err="1"/>
              <a:t>wordt</a:t>
            </a:r>
            <a:r>
              <a:rPr lang="en-US" sz="3000"/>
              <a:t> </a:t>
            </a:r>
            <a:r>
              <a:rPr lang="en-US" sz="3000" err="1"/>
              <a:t>vervangen</a:t>
            </a:r>
            <a:endParaRPr lang="en-US" sz="300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033E49-2863-13D1-8178-005846CEF0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Onlinemedia 5" title="NetwerkWijzer - de hand">
            <a:hlinkClick r:id="" action="ppaction://media"/>
            <a:extLst>
              <a:ext uri="{FF2B5EF4-FFF2-40B4-BE49-F238E27FC236}">
                <a16:creationId xmlns:a16="http://schemas.microsoft.com/office/drawing/2014/main" id="{570659DE-BD5E-C798-3AEA-11014D0B53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5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BCB75-81D4-1F12-8134-646D295DC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772079"/>
            <a:ext cx="7862536" cy="522912"/>
          </a:xfrm>
        </p:spPr>
        <p:txBody>
          <a:bodyPr anchor="b">
            <a:normAutofit/>
          </a:bodyPr>
          <a:lstStyle/>
          <a:p>
            <a:r>
              <a:rPr lang="en-US" sz="2900" err="1">
                <a:latin typeface="Arial"/>
                <a:cs typeface="Arial"/>
              </a:rPr>
              <a:t>Houding</a:t>
            </a:r>
            <a:r>
              <a:rPr lang="en-US" sz="2900" dirty="0">
                <a:latin typeface="Arial"/>
                <a:cs typeface="Arial"/>
              </a:rPr>
              <a:t>, toon </a:t>
            </a:r>
            <a:r>
              <a:rPr lang="en-US" sz="2900" err="1">
                <a:latin typeface="Arial"/>
                <a:cs typeface="Arial"/>
              </a:rPr>
              <a:t>en</a:t>
            </a:r>
            <a:r>
              <a:rPr lang="en-US" sz="2900" dirty="0">
                <a:latin typeface="Arial"/>
                <a:cs typeface="Arial"/>
              </a:rPr>
              <a:t> </a:t>
            </a:r>
            <a:r>
              <a:rPr lang="en-US" sz="2900" err="1">
                <a:latin typeface="Arial"/>
                <a:cs typeface="Arial"/>
              </a:rPr>
              <a:t>inhoud</a:t>
            </a:r>
            <a:endParaRPr lang="en-US" sz="2900" err="1"/>
          </a:p>
        </p:txBody>
      </p:sp>
      <p:sp>
        <p:nvSpPr>
          <p:cNvPr id="1045" name="Text Placeholder 3">
            <a:extLst>
              <a:ext uri="{FF2B5EF4-FFF2-40B4-BE49-F238E27FC236}">
                <a16:creationId xmlns:a16="http://schemas.microsoft.com/office/drawing/2014/main" id="{CBFC4CFD-9A6D-4E0D-DE95-E69E9CA40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6250" y="1909584"/>
            <a:ext cx="5845558" cy="12562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Tijdens een gesprek zijn drie dingen belangrijk: </a:t>
            </a:r>
          </a:p>
          <a:p>
            <a:br>
              <a:rPr lang="nl-NL" dirty="0">
                <a:cs typeface="Arial"/>
              </a:rPr>
            </a:br>
            <a:endParaRPr lang="nl-NL" dirty="0">
              <a:cs typeface="Arial"/>
            </a:endParaRPr>
          </a:p>
          <a:p>
            <a:endParaRPr lang="nl-NL" dirty="0"/>
          </a:p>
        </p:txBody>
      </p:sp>
      <p:pic>
        <p:nvPicPr>
          <p:cNvPr id="1036" name="Picture 12" descr="De mens is geboren om te praten en te luisteren - NRC">
            <a:extLst>
              <a:ext uri="{FF2B5EF4-FFF2-40B4-BE49-F238E27FC236}">
                <a16:creationId xmlns:a16="http://schemas.microsoft.com/office/drawing/2014/main" id="{812D5724-7E19-AC65-65C1-A2445D53B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840" y="1915944"/>
            <a:ext cx="2811397" cy="158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ekening van boze man klant schreeuwen tegen werknemer Enkele lijn  kunststijl | Premium Vector">
            <a:extLst>
              <a:ext uri="{FF2B5EF4-FFF2-40B4-BE49-F238E27FC236}">
                <a16:creationId xmlns:a16="http://schemas.microsoft.com/office/drawing/2014/main" id="{98DB9FD6-1196-1E5A-5364-5137B36C2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622" y="3929860"/>
            <a:ext cx="2241530" cy="149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ngeïnteresseerd Stock Illustrations, Vectors, &amp; Clipart – (263 Stock  Illustrations)">
            <a:extLst>
              <a:ext uri="{FF2B5EF4-FFF2-40B4-BE49-F238E27FC236}">
                <a16:creationId xmlns:a16="http://schemas.microsoft.com/office/drawing/2014/main" id="{51596753-9466-0ECF-A965-C8443047A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091" y="1909585"/>
            <a:ext cx="1520702" cy="157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6EC30-174A-AE62-E9A1-8CEAE1DAA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282" y="5111063"/>
            <a:ext cx="947972" cy="114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BF7CD-31FC-ADFF-D9A1-FBCE23B52953}"/>
              </a:ext>
            </a:extLst>
          </p:cNvPr>
          <p:cNvSpPr txBox="1"/>
          <p:nvPr/>
        </p:nvSpPr>
        <p:spPr>
          <a:xfrm>
            <a:off x="418507" y="2350967"/>
            <a:ext cx="328163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Houding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lichaamstaal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)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F39A4C-0186-353A-BF27-149CEC46A644}"/>
              </a:ext>
            </a:extLst>
          </p:cNvPr>
          <p:cNvSpPr txBox="1"/>
          <p:nvPr/>
        </p:nvSpPr>
        <p:spPr>
          <a:xfrm>
            <a:off x="418506" y="2796665"/>
            <a:ext cx="38279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2.   Toon (van je stem)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6A999-8F4D-40F8-6DAF-62D16FD5011E}"/>
              </a:ext>
            </a:extLst>
          </p:cNvPr>
          <p:cNvSpPr txBox="1"/>
          <p:nvPr/>
        </p:nvSpPr>
        <p:spPr>
          <a:xfrm>
            <a:off x="418507" y="3242363"/>
            <a:ext cx="38279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3.   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Inhoud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(van wat je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vertelt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)</a:t>
            </a:r>
            <a:endParaRPr kumimoji="0" lang="en-US" sz="16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DCDC-4D8A-5461-25E9-8CEFBA180A6E}"/>
              </a:ext>
            </a:extLst>
          </p:cNvPr>
          <p:cNvSpPr txBox="1"/>
          <p:nvPr/>
        </p:nvSpPr>
        <p:spPr>
          <a:xfrm>
            <a:off x="416943" y="4119113"/>
            <a:ext cx="416943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Stap 1: </a:t>
            </a:r>
            <a:r>
              <a:rPr kumimoji="0" lang="nl-NL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 denk jij dat het belangrijkste is tijdens een gesprek? Houding, toon of inhoud?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</a:rPr>
              <a:t>​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52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9A11E-70D6-C860-595B-C81533909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585" y="622177"/>
            <a:ext cx="8324732" cy="660321"/>
          </a:xfrm>
        </p:spPr>
        <p:txBody>
          <a:bodyPr>
            <a:normAutofit/>
          </a:bodyPr>
          <a:lstStyle/>
          <a:p>
            <a:r>
              <a:rPr lang="en-US" sz="2900" dirty="0" err="1">
                <a:latin typeface="Arial"/>
                <a:cs typeface="Arial"/>
              </a:rPr>
              <a:t>Houding</a:t>
            </a:r>
            <a:r>
              <a:rPr lang="en-US" sz="2900" dirty="0">
                <a:latin typeface="Arial"/>
                <a:cs typeface="Arial"/>
              </a:rPr>
              <a:t>, toon </a:t>
            </a:r>
            <a:r>
              <a:rPr lang="en-US" sz="2900" dirty="0" err="1">
                <a:latin typeface="Arial"/>
                <a:cs typeface="Arial"/>
              </a:rPr>
              <a:t>en</a:t>
            </a:r>
            <a:r>
              <a:rPr lang="en-US" sz="2900" dirty="0">
                <a:latin typeface="Arial"/>
                <a:cs typeface="Arial"/>
              </a:rPr>
              <a:t> </a:t>
            </a:r>
            <a:r>
              <a:rPr lang="en-US" sz="2900" dirty="0" err="1">
                <a:latin typeface="Arial"/>
                <a:cs typeface="Arial"/>
              </a:rPr>
              <a:t>inhoud</a:t>
            </a:r>
            <a:r>
              <a:rPr lang="en-US" sz="2900" dirty="0">
                <a:latin typeface="Arial"/>
                <a:cs typeface="Arial"/>
              </a:rPr>
              <a:t> </a:t>
            </a:r>
            <a:endParaRPr lang="en-US" sz="29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626A1-F0B2-088F-B14C-060614FD3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7" y="1903825"/>
            <a:ext cx="6144656" cy="41370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b="1" dirty="0">
                <a:cs typeface="Arial"/>
              </a:rPr>
              <a:t>Stap 2: </a:t>
            </a:r>
            <a:r>
              <a:rPr lang="nl-NL" dirty="0">
                <a:cs typeface="Arial"/>
              </a:rPr>
              <a:t>Kijk naar de twee gesprekken tussen de trainers.</a:t>
            </a:r>
            <a:br>
              <a:rPr lang="nl-NL" dirty="0">
                <a:cs typeface="Arial"/>
              </a:rPr>
            </a:br>
            <a:endParaRPr lang="nl-NL" dirty="0">
              <a:cs typeface="Arial"/>
            </a:endParaRPr>
          </a:p>
          <a:p>
            <a:r>
              <a:rPr lang="nl-NL" dirty="0">
                <a:ea typeface="+mn-lt"/>
                <a:cs typeface="+mn-lt"/>
              </a:rPr>
              <a:t>Wat valt op bij </a:t>
            </a:r>
            <a:r>
              <a:rPr lang="nl-NL" b="1" dirty="0">
                <a:ea typeface="+mn-lt"/>
                <a:cs typeface="+mn-lt"/>
              </a:rPr>
              <a:t>houding, toon en inhoud</a:t>
            </a:r>
            <a:r>
              <a:rPr lang="nl-NL" dirty="0">
                <a:ea typeface="+mn-lt"/>
                <a:cs typeface="+mn-lt"/>
              </a:rPr>
              <a:t>? </a:t>
            </a:r>
            <a:br>
              <a:rPr lang="nl-NL" dirty="0">
                <a:ea typeface="+mn-lt"/>
                <a:cs typeface="+mn-lt"/>
              </a:rPr>
            </a:br>
            <a:br>
              <a:rPr lang="nl-NL" dirty="0">
                <a:ea typeface="+mn-lt"/>
                <a:cs typeface="+mn-lt"/>
              </a:rPr>
            </a:br>
            <a:r>
              <a:rPr lang="nl-NL" dirty="0">
                <a:ea typeface="+mn-lt"/>
                <a:cs typeface="+mn-lt"/>
              </a:rPr>
              <a:t>Zie je verschil tussen gesprek 1 en gesprek 2?</a:t>
            </a:r>
            <a:br>
              <a:rPr lang="nl-NL" dirty="0">
                <a:cs typeface="Arial"/>
              </a:rPr>
            </a:br>
            <a:br>
              <a:rPr lang="nl-NL" dirty="0">
                <a:cs typeface="Arial"/>
              </a:rPr>
            </a:br>
            <a:endParaRPr lang="nl-NL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E0FE5-2992-F094-8267-CC0125B72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76" y="1910229"/>
            <a:ext cx="3354598" cy="3421811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BBEAEC-652C-F9AC-62DA-A3354A3F8416}"/>
              </a:ext>
            </a:extLst>
          </p:cNvPr>
          <p:cNvGraphicFramePr>
            <a:graphicFrameLocks noGrp="1"/>
          </p:cNvGraphicFramePr>
          <p:nvPr/>
        </p:nvGraphicFramePr>
        <p:xfrm>
          <a:off x="688963" y="3770376"/>
          <a:ext cx="6543256" cy="17594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67050">
                  <a:extLst>
                    <a:ext uri="{9D8B030D-6E8A-4147-A177-3AD203B41FA5}">
                      <a16:colId xmlns:a16="http://schemas.microsoft.com/office/drawing/2014/main" val="1267911471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4184516270"/>
                    </a:ext>
                  </a:extLst>
                </a:gridCol>
                <a:gridCol w="1514056">
                  <a:extLst>
                    <a:ext uri="{9D8B030D-6E8A-4147-A177-3AD203B41FA5}">
                      <a16:colId xmlns:a16="http://schemas.microsoft.com/office/drawing/2014/main" val="3597675327"/>
                    </a:ext>
                  </a:extLst>
                </a:gridCol>
              </a:tblGrid>
              <a:tr h="384406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err="1">
                          <a:solidFill>
                            <a:srgbClr val="000000"/>
                          </a:solidFill>
                        </a:rPr>
                        <a:t>Gesprek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rgbClr val="000000"/>
                          </a:solidFill>
                        </a:rPr>
                        <a:t>Gesprek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82751"/>
                  </a:ext>
                </a:extLst>
              </a:tr>
              <a:tr h="384406"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rgbClr val="000000"/>
                          </a:solidFill>
                        </a:rPr>
                        <a:t>Houding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 (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</a:rPr>
                        <a:t>lichaamstaal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568128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Toon (van je stem)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892889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r>
                        <a:rPr lang="en-US" sz="1600" err="1">
                          <a:solidFill>
                            <a:srgbClr val="000000"/>
                          </a:solidFill>
                        </a:rPr>
                        <a:t>Inhoud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 (van wat je </a:t>
                      </a:r>
                      <a:r>
                        <a:rPr lang="en-US" sz="1600" err="1">
                          <a:solidFill>
                            <a:srgbClr val="000000"/>
                          </a:solidFill>
                        </a:rPr>
                        <a:t>vertelt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1824"/>
                  </a:ext>
                </a:extLst>
              </a:tr>
            </a:tbl>
          </a:graphicData>
        </a:graphic>
      </p:graphicFrame>
      <p:sp>
        <p:nvSpPr>
          <p:cNvPr id="12" name="Arrow: Right 11">
            <a:extLst>
              <a:ext uri="{FF2B5EF4-FFF2-40B4-BE49-F238E27FC236}">
                <a16:creationId xmlns:a16="http://schemas.microsoft.com/office/drawing/2014/main" id="{9A679967-C8EB-5ED8-6534-8C4037088CA3}"/>
              </a:ext>
            </a:extLst>
          </p:cNvPr>
          <p:cNvSpPr/>
          <p:nvPr/>
        </p:nvSpPr>
        <p:spPr>
          <a:xfrm>
            <a:off x="812645" y="5787246"/>
            <a:ext cx="858643" cy="39865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07821F-8FE7-329B-B421-070BC4A332C9}"/>
              </a:ext>
            </a:extLst>
          </p:cNvPr>
          <p:cNvSpPr txBox="1"/>
          <p:nvPr/>
        </p:nvSpPr>
        <p:spPr>
          <a:xfrm>
            <a:off x="1865751" y="5845754"/>
            <a:ext cx="96031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Als je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houding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(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lichaamstaal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), toon (van je stem)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inhoud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van wat je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vertelt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bij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elkaar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passen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,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komt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je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boodschap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sterker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en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duidelijker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over.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/>
      <p:bldP spid="14" grpId="1"/>
    </p:bldLst>
  </p:timing>
</p:sld>
</file>

<file path=ppt/theme/theme1.xml><?xml version="1.0" encoding="utf-8"?>
<a:theme xmlns:a="http://schemas.openxmlformats.org/drawingml/2006/main" name="Kantoorthema">
  <a:themeElements>
    <a:clrScheme name="JIN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39D"/>
      </a:accent1>
      <a:accent2>
        <a:srgbClr val="0064A8"/>
      </a:accent2>
      <a:accent3>
        <a:srgbClr val="482583"/>
      </a:accent3>
      <a:accent4>
        <a:srgbClr val="76B72A"/>
      </a:accent4>
      <a:accent5>
        <a:srgbClr val="3FA534"/>
      </a:accent5>
      <a:accent6>
        <a:srgbClr val="EF7D00"/>
      </a:accent6>
      <a:hlink>
        <a:srgbClr val="0064A8"/>
      </a:hlink>
      <a:folHlink>
        <a:srgbClr val="00A2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8E9BF68E-CB46-C84C-88A8-F62591ACE31C}" vid="{957BC3EC-2E49-3243-9217-A7CDEEEB66C0}"/>
    </a:ext>
  </a:extLst>
</a:theme>
</file>

<file path=ppt/theme/theme2.xml><?xml version="1.0" encoding="utf-8"?>
<a:theme xmlns:a="http://schemas.openxmlformats.org/drawingml/2006/main" name="1_Kantoorthema">
  <a:themeElements>
    <a:clrScheme name="JIN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A39D"/>
      </a:accent1>
      <a:accent2>
        <a:srgbClr val="0064A8"/>
      </a:accent2>
      <a:accent3>
        <a:srgbClr val="482583"/>
      </a:accent3>
      <a:accent4>
        <a:srgbClr val="76B72A"/>
      </a:accent4>
      <a:accent5>
        <a:srgbClr val="3FA534"/>
      </a:accent5>
      <a:accent6>
        <a:srgbClr val="EF7D00"/>
      </a:accent6>
      <a:hlink>
        <a:srgbClr val="0064A8"/>
      </a:hlink>
      <a:folHlink>
        <a:srgbClr val="00A2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3" id="{8E9BF68E-CB46-C84C-88A8-F62591ACE31C}" vid="{957BC3EC-2E49-3243-9217-A7CDEEEB66C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151E01B6A92E48B698DD9F85525B77" ma:contentTypeVersion="13" ma:contentTypeDescription="Een nieuw document maken." ma:contentTypeScope="" ma:versionID="25e24c0a3c234ab957383099ed09e097">
  <xsd:schema xmlns:xsd="http://www.w3.org/2001/XMLSchema" xmlns:xs="http://www.w3.org/2001/XMLSchema" xmlns:p="http://schemas.microsoft.com/office/2006/metadata/properties" xmlns:ns2="4f379b7d-4f46-4ff7-97a5-33cdf99373e1" xmlns:ns3="b816cf0a-3f0b-495c-82e1-0e5963b30076" targetNamespace="http://schemas.microsoft.com/office/2006/metadata/properties" ma:root="true" ma:fieldsID="42e35527e7c06a7cb7bbec31e15a9d21" ns2:_="" ns3:_="">
    <xsd:import namespace="4f379b7d-4f46-4ff7-97a5-33cdf99373e1"/>
    <xsd:import namespace="b816cf0a-3f0b-495c-82e1-0e5963b300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379b7d-4f46-4ff7-97a5-33cdf9937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73681652-e1ec-4c19-9835-b6085d87a1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16cf0a-3f0b-495c-82e1-0e5963b3007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379b7d-4f46-4ff7-97a5-33cdf99373e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96FB54-96E4-4453-A837-D6DF3AF6C3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A7D437-F9CF-43C4-9752-4C96BDC84902}">
  <ds:schemaRefs>
    <ds:schemaRef ds:uri="4f379b7d-4f46-4ff7-97a5-33cdf99373e1"/>
    <ds:schemaRef ds:uri="b816cf0a-3f0b-495c-82e1-0e5963b300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9BB040C-E9A1-48F6-B067-C26F9DB96D4E}">
  <ds:schemaRefs>
    <ds:schemaRef ds:uri="4f379b7d-4f46-4ff7-97a5-33cdf99373e1"/>
    <ds:schemaRef ds:uri="b816cf0a-3f0b-495c-82e1-0e5963b300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2024</Template>
  <TotalTime>1</TotalTime>
  <Words>475</Words>
  <Application>Microsoft Office PowerPoint</Application>
  <PresentationFormat>Breedbeeld</PresentationFormat>
  <Paragraphs>90</Paragraphs>
  <Slides>13</Slides>
  <Notes>8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Systeemlettertype</vt:lpstr>
      <vt:lpstr>Kantoorthema</vt:lpstr>
      <vt:lpstr>1_Kantoorthema</vt:lpstr>
      <vt:lpstr>NetwerkWijzer</vt:lpstr>
      <vt:lpstr>Wat gaan we vandaag doen? </vt:lpstr>
      <vt:lpstr>Kennismaken</vt:lpstr>
      <vt:lpstr>Gokken bij de trainer! </vt:lpstr>
      <vt:lpstr>PowerPoint-presentatie</vt:lpstr>
      <vt:lpstr>PowerPoint-presentatie</vt:lpstr>
      <vt:lpstr>* De hand wordt vervangen</vt:lpstr>
      <vt:lpstr>Houding, toon en inhoud</vt:lpstr>
      <vt:lpstr>Houding, toon en inhoud </vt:lpstr>
      <vt:lpstr>Voorbereiden telefoongesprekken</vt:lpstr>
      <vt:lpstr>PowerPoint-presentatie</vt:lpstr>
      <vt:lpstr>Kies een casus en bel!</vt:lpstr>
      <vt:lpstr>Afsluiting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NetwerkWijzer</dc:title>
  <dc:creator>Roona Derksen</dc:creator>
  <cp:lastModifiedBy>Janice Sanches da Veiga</cp:lastModifiedBy>
  <cp:revision>3</cp:revision>
  <dcterms:created xsi:type="dcterms:W3CDTF">2024-07-23T11:25:24Z</dcterms:created>
  <dcterms:modified xsi:type="dcterms:W3CDTF">2025-12-10T09:40:48Z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0x010100BE6289988AD47E4584D21573B58F0DF8</vt:lpwstr>
  </property>
  <property fmtid="{D5CDD505-2E9C-101B-9397-08002B2CF9AE}" pid="3" name="Jaar">
    <vt:lpwstr>1197;#2020|5f1034cc-68ff-42bc-97d8-f9ad7c7cd681</vt:lpwstr>
  </property>
  <property fmtid="{D5CDD505-2E9C-101B-9397-08002B2CF9AE}" pid="4" name="Kwaliteit_x0020__x002d__x0020_Communicatie_x002d_uiting">
    <vt:lpwstr/>
  </property>
  <property fmtid="{D5CDD505-2E9C-101B-9397-08002B2CF9AE}" pid="5" name="Vestiging">
    <vt:lpwstr>45;#Landelijk|8e67b87a-43af-4d5a-9c00-76c7a13eaeff</vt:lpwstr>
  </property>
  <property fmtid="{D5CDD505-2E9C-101B-9397-08002B2CF9AE}" pid="6" name="Onderwerp - Communicatieuiting">
    <vt:lpwstr>1448;#Presentatie|9876b65d-cb3e-492c-9d66-a284bf929790</vt:lpwstr>
  </property>
  <property fmtid="{D5CDD505-2E9C-101B-9397-08002B2CF9AE}" pid="7" name="Kwaliteit - Communicatie-uiting">
    <vt:lpwstr>1378;#Werkbestand|470b9f7f-400e-4cab-9e93-ef44aba5bf86</vt:lpwstr>
  </property>
  <property fmtid="{D5CDD505-2E9C-101B-9397-08002B2CF9AE}" pid="8" name="_dlc_DocIdItemGuid">
    <vt:lpwstr>11526734-8686-4a0e-a8f3-332a65416b1a</vt:lpwstr>
  </property>
  <property fmtid="{D5CDD505-2E9C-101B-9397-08002B2CF9AE}" pid="9" name="MediaServiceImageTags">
    <vt:lpwstr/>
  </property>
</Properties>
</file>