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8" r:id="rId5"/>
    <p:sldId id="437" r:id="rId6"/>
    <p:sldId id="438" r:id="rId7"/>
    <p:sldId id="260" r:id="rId8"/>
    <p:sldId id="428" r:id="rId9"/>
    <p:sldId id="447" r:id="rId10"/>
    <p:sldId id="449" r:id="rId11"/>
    <p:sldId id="435" r:id="rId12"/>
    <p:sldId id="440" r:id="rId13"/>
    <p:sldId id="262" r:id="rId14"/>
    <p:sldId id="441" r:id="rId15"/>
    <p:sldId id="442" r:id="rId16"/>
    <p:sldId id="443" r:id="rId17"/>
    <p:sldId id="444" r:id="rId18"/>
    <p:sldId id="446"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86938B-72A2-AD18-7A76-F0C4D646E3AA}" name="Leah Philippo" initials="LP" userId="S::lphilippo@jinc.nl::ad5321cb-36b0-4327-86f2-e87601228f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20390-EABB-933B-AA91-5117D8B918CF}" v="10" dt="2025-09-10T08:55:20.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B1BC3-26CE-459D-933B-FE5CAD8EC0F0}" type="datetimeFigureOut">
              <a:rPr lang="nl-NL" smtClean="0"/>
              <a:t>30-10-2025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33CAA-2172-456D-A8FB-6C3194C995D2}" type="slidenum">
              <a:rPr lang="nl-NL" smtClean="0"/>
              <a:t>‹nr.›</a:t>
            </a:fld>
            <a:endParaRPr lang="nl-NL"/>
          </a:p>
        </p:txBody>
      </p:sp>
    </p:spTree>
    <p:extLst>
      <p:ext uri="{BB962C8B-B14F-4D97-AF65-F5344CB8AC3E}">
        <p14:creationId xmlns:p14="http://schemas.microsoft.com/office/powerpoint/2010/main" val="217293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3</a:t>
            </a:fld>
            <a:endParaRPr lang="nl-NL"/>
          </a:p>
        </p:txBody>
      </p:sp>
    </p:spTree>
    <p:extLst>
      <p:ext uri="{BB962C8B-B14F-4D97-AF65-F5344CB8AC3E}">
        <p14:creationId xmlns:p14="http://schemas.microsoft.com/office/powerpoint/2010/main" val="223526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i="0">
                <a:solidFill>
                  <a:srgbClr val="000000"/>
                </a:solidFill>
                <a:effectLst/>
                <a:latin typeface="Calibri" panose="020F0502020204030204" pitchFamily="34" charset="0"/>
              </a:rPr>
              <a:t>{Kies</a:t>
            </a:r>
            <a:r>
              <a:rPr lang="nl-NL" sz="1800" b="0" i="0">
                <a:solidFill>
                  <a:srgbClr val="000000"/>
                </a:solidFill>
                <a:effectLst/>
                <a:latin typeface="Calibri" panose="020F0502020204030204" pitchFamily="34" charset="0"/>
              </a:rPr>
              <a:t> uit slide 3,4 en 5 </a:t>
            </a:r>
            <a:r>
              <a:rPr lang="nl-NL" sz="1800" b="1" i="0">
                <a:solidFill>
                  <a:srgbClr val="000000"/>
                </a:solidFill>
                <a:effectLst/>
                <a:latin typeface="Calibri" panose="020F0502020204030204" pitchFamily="34" charset="0"/>
              </a:rPr>
              <a:t>één manier </a:t>
            </a:r>
            <a:r>
              <a:rPr lang="nl-NL" sz="1800" b="0" i="0">
                <a:solidFill>
                  <a:srgbClr val="000000"/>
                </a:solidFill>
                <a:effectLst/>
                <a:latin typeface="Calibri" panose="020F0502020204030204" pitchFamily="34" charset="0"/>
              </a:rPr>
              <a:t>om jezelf voor te stellen. }</a:t>
            </a:r>
          </a:p>
          <a:p>
            <a:endParaRPr lang="nl-NL" sz="1800" b="0" i="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a:solidFill>
                  <a:srgbClr val="000000"/>
                </a:solidFill>
                <a:effectLst/>
                <a:latin typeface="Calibri" panose="020F0502020204030204" pitchFamily="34" charset="0"/>
              </a:rPr>
              <a:t>Stel jezelf voor aan de leerlingen. Hierbij is het van belang dat je laat zien dat je </a:t>
            </a:r>
            <a:r>
              <a:rPr lang="nl-NL" sz="1800" b="1" i="0">
                <a:solidFill>
                  <a:srgbClr val="000000"/>
                </a:solidFill>
                <a:effectLst/>
                <a:latin typeface="Calibri" panose="020F0502020204030204" pitchFamily="34" charset="0"/>
              </a:rPr>
              <a:t>meer bent dan een werknemer </a:t>
            </a:r>
            <a:r>
              <a:rPr lang="nl-NL" sz="1800" b="0" i="0">
                <a:solidFill>
                  <a:srgbClr val="000000"/>
                </a:solidFill>
                <a:effectLst/>
                <a:latin typeface="Calibri" panose="020F0502020204030204" pitchFamily="34" charset="0"/>
              </a:rPr>
              <a:t>in jouw bedrijf!​ </a:t>
            </a:r>
            <a:br>
              <a:rPr lang="nl-NL" sz="1800" b="0" i="0">
                <a:solidFill>
                  <a:srgbClr val="000000"/>
                </a:solidFill>
                <a:effectLst/>
                <a:latin typeface="Calibri" panose="020F0502020204030204" pitchFamily="34" charset="0"/>
              </a:rPr>
            </a:br>
            <a:r>
              <a:rPr lang="nl-NL" sz="1800" b="0" i="0">
                <a:solidFill>
                  <a:srgbClr val="000000"/>
                </a:solidFill>
                <a:effectLst/>
                <a:latin typeface="Calibri" panose="020F0502020204030204" pitchFamily="34" charset="0"/>
              </a:rPr>
              <a:t>Laat zien </a:t>
            </a:r>
            <a:r>
              <a:rPr lang="nl-NL" sz="1800" b="1" i="0">
                <a:solidFill>
                  <a:srgbClr val="000000"/>
                </a:solidFill>
                <a:effectLst/>
                <a:latin typeface="Calibri" panose="020F0502020204030204" pitchFamily="34" charset="0"/>
              </a:rPr>
              <a:t>wie jij bent </a:t>
            </a:r>
            <a:r>
              <a:rPr lang="nl-NL" sz="1800" b="0" i="0">
                <a:solidFill>
                  <a:srgbClr val="000000"/>
                </a:solidFill>
                <a:effectLst/>
                <a:latin typeface="Calibri" panose="020F0502020204030204" pitchFamily="34" charset="0"/>
              </a:rPr>
              <a:t>als persoon en </a:t>
            </a:r>
            <a:r>
              <a:rPr lang="nl-NL" sz="1800" b="1" i="0">
                <a:solidFill>
                  <a:srgbClr val="000000"/>
                </a:solidFill>
                <a:effectLst/>
                <a:latin typeface="Calibri" panose="020F0502020204030204" pitchFamily="34" charset="0"/>
              </a:rPr>
              <a:t>wat je leuk </a:t>
            </a:r>
            <a:r>
              <a:rPr lang="nl-NL" sz="1800" b="0" i="0">
                <a:solidFill>
                  <a:srgbClr val="000000"/>
                </a:solidFill>
                <a:effectLst/>
                <a:latin typeface="Calibri" panose="020F0502020204030204" pitchFamily="34" charset="0"/>
              </a:rPr>
              <a:t>vindt. Denk tactisch na over wat je laat zien: je hebt (soms) te maken met kinderen die opgroeien in armoede dus houdt daar rekening mee. </a:t>
            </a:r>
            <a:endParaRPr lang="nl-NL"/>
          </a:p>
          <a:p>
            <a:endParaRPr lang="nl-NL" b="1"/>
          </a:p>
          <a:p>
            <a:r>
              <a:rPr lang="nl-NL" b="1"/>
              <a:t>Voorbeelduitleg a.d.h.v. foto’s op de slide: </a:t>
            </a:r>
          </a:p>
          <a:p>
            <a:r>
              <a:rPr lang="nl-NL"/>
              <a:t>Ik ben ….., mijn lievelingsfruit is een mandarijn. Ik heb een hond genaamd ….. en hij woont al 10 jaar bij ons. Het is een …. soort hond. Ik woon in …. samen met mijn gezin. Ik heb een echtgenoot en twee kinderen. </a:t>
            </a:r>
          </a:p>
        </p:txBody>
      </p:sp>
      <p:sp>
        <p:nvSpPr>
          <p:cNvPr id="4" name="Tijdelijke aanduiding voor dianummer 3"/>
          <p:cNvSpPr>
            <a:spLocks noGrp="1"/>
          </p:cNvSpPr>
          <p:nvPr>
            <p:ph type="sldNum" sz="quarter" idx="5"/>
          </p:nvPr>
        </p:nvSpPr>
        <p:spPr/>
        <p:txBody>
          <a:bodyPr/>
          <a:lstStyle/>
          <a:p>
            <a:fld id="{EA333CAA-2172-456D-A8FB-6C3194C995D2}" type="slidenum">
              <a:rPr lang="nl-NL" smtClean="0"/>
              <a:t>4</a:t>
            </a:fld>
            <a:endParaRPr lang="nl-NL"/>
          </a:p>
        </p:txBody>
      </p:sp>
    </p:spTree>
    <p:extLst>
      <p:ext uri="{BB962C8B-B14F-4D97-AF65-F5344CB8AC3E}">
        <p14:creationId xmlns:p14="http://schemas.microsoft.com/office/powerpoint/2010/main" val="27779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Kies een van ‘wie zijn jullie’ slides, die je het prettigst vindt en verwijder de slides die niet gaat gebruiken.</a:t>
            </a:r>
          </a:p>
          <a:p>
            <a:endParaRPr lang="nl-NL"/>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5</a:t>
            </a:fld>
            <a:endParaRPr lang="nl-NL"/>
          </a:p>
        </p:txBody>
      </p:sp>
    </p:spTree>
    <p:extLst>
      <p:ext uri="{BB962C8B-B14F-4D97-AF65-F5344CB8AC3E}">
        <p14:creationId xmlns:p14="http://schemas.microsoft.com/office/powerpoint/2010/main" val="314499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deze slide leg je uit wat jouw werk inhoudt. Dit doe je aan de hand van een </a:t>
            </a:r>
            <a:r>
              <a:rPr lang="nl-NL" b="1" err="1"/>
              <a:t>mindmap</a:t>
            </a:r>
            <a:r>
              <a:rPr lang="nl-NL" b="1"/>
              <a:t>. </a:t>
            </a:r>
          </a:p>
          <a:p>
            <a:endParaRPr lang="nl-NL" b="1"/>
          </a:p>
          <a:p>
            <a:r>
              <a:rPr lang="nl-NL" b="1"/>
              <a:t>Verwijder </a:t>
            </a:r>
            <a:r>
              <a:rPr lang="nl-NL" b="0"/>
              <a:t>de steekwoorden die niet bij jouw werk passen en </a:t>
            </a:r>
            <a:r>
              <a:rPr lang="nl-NL" b="1"/>
              <a:t>vul woorden aan </a:t>
            </a:r>
            <a:r>
              <a:rPr lang="nl-NL" b="0"/>
              <a:t>die ook nog bij jouw werk passen. </a:t>
            </a:r>
            <a:r>
              <a:rPr lang="nl-NL" b="1"/>
              <a:t>Licht kort toe </a:t>
            </a:r>
            <a:r>
              <a:rPr lang="nl-NL" b="0"/>
              <a:t>aan de leerlingen waarom deze steekwoorden bij jouw werk passen. </a:t>
            </a:r>
          </a:p>
          <a:p>
            <a:endParaRPr lang="nl-NL" b="1"/>
          </a:p>
        </p:txBody>
      </p:sp>
      <p:sp>
        <p:nvSpPr>
          <p:cNvPr id="4" name="Tijdelijke aanduiding voor dianummer 3"/>
          <p:cNvSpPr>
            <a:spLocks noGrp="1"/>
          </p:cNvSpPr>
          <p:nvPr>
            <p:ph type="sldNum" sz="quarter" idx="5"/>
          </p:nvPr>
        </p:nvSpPr>
        <p:spPr/>
        <p:txBody>
          <a:bodyPr/>
          <a:lstStyle/>
          <a:p>
            <a:fld id="{EA333CAA-2172-456D-A8FB-6C3194C995D2}" type="slidenum">
              <a:rPr lang="nl-NL" smtClean="0"/>
              <a:t>8</a:t>
            </a:fld>
            <a:endParaRPr lang="nl-NL"/>
          </a:p>
        </p:txBody>
      </p:sp>
    </p:spTree>
    <p:extLst>
      <p:ext uri="{BB962C8B-B14F-4D97-AF65-F5344CB8AC3E}">
        <p14:creationId xmlns:p14="http://schemas.microsoft.com/office/powerpoint/2010/main" val="312786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Houdt</a:t>
            </a:r>
            <a:r>
              <a:rPr lang="en-US"/>
              <a:t> </a:t>
            </a:r>
            <a:r>
              <a:rPr lang="en-US" err="1"/>
              <a:t>dit</a:t>
            </a:r>
            <a:r>
              <a:rPr lang="en-US"/>
              <a:t> </a:t>
            </a:r>
            <a:r>
              <a:rPr lang="en-US" err="1"/>
              <a:t>kort</a:t>
            </a:r>
            <a:r>
              <a:rPr lang="en-US"/>
              <a:t> </a:t>
            </a:r>
            <a:r>
              <a:rPr lang="en-US" err="1"/>
              <a:t>en</a:t>
            </a:r>
            <a:r>
              <a:rPr lang="en-US"/>
              <a:t> </a:t>
            </a:r>
            <a:r>
              <a:rPr lang="en-US" err="1"/>
              <a:t>krachtig</a:t>
            </a:r>
            <a:r>
              <a:rPr lang="en-US"/>
              <a:t>, de </a:t>
            </a:r>
            <a:r>
              <a:rPr lang="en-US" err="1"/>
              <a:t>praktische</a:t>
            </a:r>
            <a:r>
              <a:rPr lang="en-US"/>
              <a:t> </a:t>
            </a:r>
            <a:r>
              <a:rPr lang="en-US" err="1"/>
              <a:t>opdracht</a:t>
            </a:r>
            <a:r>
              <a:rPr lang="en-US"/>
              <a:t> is het </a:t>
            </a:r>
            <a:r>
              <a:rPr lang="en-US" err="1"/>
              <a:t>belangrijkste</a:t>
            </a:r>
            <a:r>
              <a:rPr lang="en-US"/>
              <a:t> </a:t>
            </a:r>
            <a:r>
              <a:rPr lang="en-US" err="1"/>
              <a:t>onderdeel</a:t>
            </a:r>
            <a:r>
              <a:rPr lang="en-US"/>
              <a:t> van de </a:t>
            </a:r>
            <a:r>
              <a:rPr lang="en-US" err="1"/>
              <a:t>Bliksemstage</a:t>
            </a:r>
            <a:r>
              <a:rPr lang="en-US"/>
              <a: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A333CAA-2172-456D-A8FB-6C3194C995D2}" type="slidenum">
              <a:rPr lang="nl-NL" smtClean="0"/>
              <a:t>9</a:t>
            </a:fld>
            <a:endParaRPr lang="nl-NL"/>
          </a:p>
        </p:txBody>
      </p:sp>
    </p:spTree>
    <p:extLst>
      <p:ext uri="{BB962C8B-B14F-4D97-AF65-F5344CB8AC3E}">
        <p14:creationId xmlns:p14="http://schemas.microsoft.com/office/powerpoint/2010/main" val="379648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endParaRPr lang="nl-NL" b="0" i="0">
              <a:solidFill>
                <a:srgbClr val="444444"/>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EA333CAA-2172-456D-A8FB-6C3194C995D2}" type="slidenum">
              <a:rPr lang="nl-NL" smtClean="0"/>
              <a:t>10</a:t>
            </a:fld>
            <a:endParaRPr lang="nl-NL"/>
          </a:p>
        </p:txBody>
      </p:sp>
    </p:spTree>
    <p:extLst>
      <p:ext uri="{BB962C8B-B14F-4D97-AF65-F5344CB8AC3E}">
        <p14:creationId xmlns:p14="http://schemas.microsoft.com/office/powerpoint/2010/main" val="262675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b="0" i="0" u="none" strike="noStrike">
                <a:solidFill>
                  <a:srgbClr val="000000"/>
                </a:solidFill>
                <a:effectLst/>
                <a:latin typeface="Calibri" panose="020F0502020204030204" pitchFamily="34" charset="0"/>
              </a:rPr>
              <a:t>Let op: een dag voor de Bliksemstage ontvang je de digitale evaluatieformulieren voor zowel de docent als de leerling, als jouzelf. Zet deze links of QR-code alvast in de PowerPoint, zodat zij meteen de evaluatie kunnen invullen.</a:t>
            </a:r>
            <a:endParaRPr lang="en-US" b="0" i="0">
              <a:solidFill>
                <a:srgbClr val="444444"/>
              </a:solidFill>
              <a:effectLst/>
              <a:latin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fld id="{EA333CAA-2172-456D-A8FB-6C3194C995D2}" type="slidenum">
              <a:rPr lang="nl-NL" smtClean="0"/>
              <a:t>15</a:t>
            </a:fld>
            <a:endParaRPr lang="nl-NL"/>
          </a:p>
        </p:txBody>
      </p:sp>
    </p:spTree>
    <p:extLst>
      <p:ext uri="{BB962C8B-B14F-4D97-AF65-F5344CB8AC3E}">
        <p14:creationId xmlns:p14="http://schemas.microsoft.com/office/powerpoint/2010/main" val="408737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ideo" Target="https://www.youtube.com/embed/Nbl30NsDBoM?feature=oembed" TargetMode="External"/><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62CFB19-19D8-F349-855E-6EFEB7EB774B}"/>
              </a:ext>
            </a:extLst>
          </p:cNvPr>
          <p:cNvSpPr/>
          <p:nvPr userDrawn="1"/>
        </p:nvSpPr>
        <p:spPr>
          <a:xfrm>
            <a:off x="1924836" y="459602"/>
            <a:ext cx="9702693" cy="5209661"/>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29E"/>
          </a:solidFill>
        </p:spPr>
        <p:txBody>
          <a:bodyPr wrap="square" lIns="0" tIns="0" rIns="0" bIns="0" rtlCol="0"/>
          <a:lstStyle/>
          <a:p>
            <a:endParaRPr/>
          </a:p>
        </p:txBody>
      </p:sp>
      <p:sp>
        <p:nvSpPr>
          <p:cNvPr id="8" name="object 2">
            <a:extLst>
              <a:ext uri="{FF2B5EF4-FFF2-40B4-BE49-F238E27FC236}">
                <a16:creationId xmlns:a16="http://schemas.microsoft.com/office/drawing/2014/main" id="{F556888C-172E-564E-B10E-F948B6D0C904}"/>
              </a:ext>
            </a:extLst>
          </p:cNvPr>
          <p:cNvSpPr/>
          <p:nvPr userDrawn="1"/>
        </p:nvSpPr>
        <p:spPr>
          <a:xfrm>
            <a:off x="327634" y="5666389"/>
            <a:ext cx="1610219" cy="581333"/>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9" name="object 3">
            <a:extLst>
              <a:ext uri="{FF2B5EF4-FFF2-40B4-BE49-F238E27FC236}">
                <a16:creationId xmlns:a16="http://schemas.microsoft.com/office/drawing/2014/main" id="{BC90273C-D7D1-914A-ADEC-593BB467612C}"/>
              </a:ext>
            </a:extLst>
          </p:cNvPr>
          <p:cNvSpPr/>
          <p:nvPr userDrawn="1"/>
        </p:nvSpPr>
        <p:spPr>
          <a:xfrm>
            <a:off x="417710" y="5737933"/>
            <a:ext cx="861509" cy="432000"/>
          </a:xfrm>
          <a:prstGeom prst="rect">
            <a:avLst/>
          </a:prstGeom>
          <a:blipFill>
            <a:blip r:embed="rId2"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BB6821BC-329B-3A43-84EA-6CD0CEE91E0D}"/>
              </a:ext>
            </a:extLst>
          </p:cNvPr>
          <p:cNvSpPr/>
          <p:nvPr userDrawn="1"/>
        </p:nvSpPr>
        <p:spPr>
          <a:xfrm>
            <a:off x="0" y="459603"/>
            <a:ext cx="1924836" cy="521253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76B82A"/>
          </a:solidFill>
        </p:spPr>
        <p:txBody>
          <a:bodyPr wrap="square" lIns="0" tIns="0" rIns="0" bIns="0" rtlCol="0"/>
          <a:lstStyle/>
          <a:p>
            <a:endParaRPr/>
          </a:p>
        </p:txBody>
      </p:sp>
      <p:sp>
        <p:nvSpPr>
          <p:cNvPr id="11" name="object 7">
            <a:extLst>
              <a:ext uri="{FF2B5EF4-FFF2-40B4-BE49-F238E27FC236}">
                <a16:creationId xmlns:a16="http://schemas.microsoft.com/office/drawing/2014/main" id="{7B903AEE-F747-B041-9767-62213A70CA76}"/>
              </a:ext>
            </a:extLst>
          </p:cNvPr>
          <p:cNvSpPr/>
          <p:nvPr userDrawn="1"/>
        </p:nvSpPr>
        <p:spPr>
          <a:xfrm>
            <a:off x="318956" y="4056170"/>
            <a:ext cx="1610219" cy="1610219"/>
          </a:xfrm>
          <a:custGeom>
            <a:avLst/>
            <a:gdLst/>
            <a:ahLst/>
            <a:cxnLst/>
            <a:rect l="l" t="t" r="r" b="b"/>
            <a:pathLst>
              <a:path w="2124075" h="2124075">
                <a:moveTo>
                  <a:pt x="2123998" y="0"/>
                </a:moveTo>
                <a:lnTo>
                  <a:pt x="0" y="2123998"/>
                </a:lnTo>
                <a:lnTo>
                  <a:pt x="2123998" y="2123998"/>
                </a:lnTo>
                <a:lnTo>
                  <a:pt x="2123998" y="0"/>
                </a:lnTo>
                <a:close/>
              </a:path>
            </a:pathLst>
          </a:custGeom>
          <a:solidFill>
            <a:srgbClr val="0065A8"/>
          </a:solidFill>
        </p:spPr>
        <p:txBody>
          <a:bodyPr wrap="square" lIns="0" tIns="0" rIns="0" bIns="0" rtlCol="0"/>
          <a:lstStyle/>
          <a:p>
            <a:endParaRPr/>
          </a:p>
        </p:txBody>
      </p:sp>
      <p:sp>
        <p:nvSpPr>
          <p:cNvPr id="12" name="object 9">
            <a:extLst>
              <a:ext uri="{FF2B5EF4-FFF2-40B4-BE49-F238E27FC236}">
                <a16:creationId xmlns:a16="http://schemas.microsoft.com/office/drawing/2014/main" id="{84FD9A8D-7D1E-994E-ADA0-2BB1BFC03B02}"/>
              </a:ext>
            </a:extLst>
          </p:cNvPr>
          <p:cNvSpPr/>
          <p:nvPr userDrawn="1"/>
        </p:nvSpPr>
        <p:spPr>
          <a:xfrm>
            <a:off x="327634" y="4056170"/>
            <a:ext cx="1610219" cy="1610219"/>
          </a:xfrm>
          <a:custGeom>
            <a:avLst/>
            <a:gdLst/>
            <a:ahLst/>
            <a:cxnLst/>
            <a:rect l="l" t="t" r="r" b="b"/>
            <a:pathLst>
              <a:path w="2124075" h="2124075">
                <a:moveTo>
                  <a:pt x="2123998" y="0"/>
                </a:moveTo>
                <a:lnTo>
                  <a:pt x="0" y="0"/>
                </a:lnTo>
                <a:lnTo>
                  <a:pt x="0" y="2123998"/>
                </a:lnTo>
                <a:lnTo>
                  <a:pt x="2123998" y="0"/>
                </a:lnTo>
                <a:close/>
              </a:path>
            </a:pathLst>
          </a:custGeom>
          <a:solidFill>
            <a:srgbClr val="482683"/>
          </a:solidFill>
        </p:spPr>
        <p:txBody>
          <a:bodyPr wrap="square" lIns="0" tIns="0" rIns="0" bIns="0" rtlCol="0"/>
          <a:lstStyle/>
          <a:p>
            <a:endParaRPr/>
          </a:p>
        </p:txBody>
      </p:sp>
      <p:sp>
        <p:nvSpPr>
          <p:cNvPr id="13" name="object 6">
            <a:extLst>
              <a:ext uri="{FF2B5EF4-FFF2-40B4-BE49-F238E27FC236}">
                <a16:creationId xmlns:a16="http://schemas.microsoft.com/office/drawing/2014/main" id="{A4B17923-8B15-0C4F-A96F-630B36D72B68}"/>
              </a:ext>
            </a:extLst>
          </p:cNvPr>
          <p:cNvSpPr/>
          <p:nvPr userDrawn="1"/>
        </p:nvSpPr>
        <p:spPr>
          <a:xfrm>
            <a:off x="9462408" y="438997"/>
            <a:ext cx="2179409" cy="2179409"/>
          </a:xfrm>
          <a:custGeom>
            <a:avLst/>
            <a:gdLst/>
            <a:ahLst/>
            <a:cxnLst/>
            <a:rect l="l" t="t" r="r" b="b"/>
            <a:pathLst>
              <a:path w="2263775" h="2263775">
                <a:moveTo>
                  <a:pt x="2263317" y="0"/>
                </a:moveTo>
                <a:lnTo>
                  <a:pt x="0" y="0"/>
                </a:lnTo>
                <a:lnTo>
                  <a:pt x="2263317" y="2263317"/>
                </a:lnTo>
                <a:lnTo>
                  <a:pt x="2263317" y="0"/>
                </a:lnTo>
                <a:close/>
              </a:path>
            </a:pathLst>
          </a:custGeom>
          <a:solidFill>
            <a:srgbClr val="FFFFFF"/>
          </a:solidFill>
        </p:spPr>
        <p:txBody>
          <a:bodyPr wrap="square" lIns="0" tIns="0" rIns="0" bIns="0" rtlCol="0"/>
          <a:lstStyle/>
          <a:p>
            <a:endParaRPr/>
          </a:p>
        </p:txBody>
      </p:sp>
      <p:sp>
        <p:nvSpPr>
          <p:cNvPr id="14" name="Tijdelijke aanduiding voor tekst 17">
            <a:extLst>
              <a:ext uri="{FF2B5EF4-FFF2-40B4-BE49-F238E27FC236}">
                <a16:creationId xmlns:a16="http://schemas.microsoft.com/office/drawing/2014/main" id="{B6F76C61-40D1-C04B-A81D-4CB21CDC7815}"/>
              </a:ext>
            </a:extLst>
          </p:cNvPr>
          <p:cNvSpPr>
            <a:spLocks noGrp="1"/>
          </p:cNvSpPr>
          <p:nvPr>
            <p:ph type="body" sz="quarter" idx="10" hasCustomPrompt="1"/>
          </p:nvPr>
        </p:nvSpPr>
        <p:spPr>
          <a:xfrm>
            <a:off x="8328991" y="5934278"/>
            <a:ext cx="3284683" cy="406883"/>
          </a:xfrm>
        </p:spPr>
        <p:txBody>
          <a:bodyPr>
            <a:noAutofit/>
          </a:bodyPr>
          <a:lstStyle>
            <a:lvl1pPr marL="0" indent="0" algn="r">
              <a:buNone/>
              <a:defRPr sz="1400">
                <a:solidFill>
                  <a:schemeClr val="tx1"/>
                </a:solidFill>
              </a:defRPr>
            </a:lvl1pPr>
          </a:lstStyle>
          <a:p>
            <a:pPr lvl="0"/>
            <a:r>
              <a:rPr lang="nl-NL"/>
              <a:t>Naam en datum</a:t>
            </a:r>
          </a:p>
        </p:txBody>
      </p:sp>
      <p:sp>
        <p:nvSpPr>
          <p:cNvPr id="3" name="Tijdelijke aanduiding voor tekst 2">
            <a:extLst>
              <a:ext uri="{FF2B5EF4-FFF2-40B4-BE49-F238E27FC236}">
                <a16:creationId xmlns:a16="http://schemas.microsoft.com/office/drawing/2014/main" id="{F049945A-DC63-224E-935D-C21D90149AC1}"/>
              </a:ext>
            </a:extLst>
          </p:cNvPr>
          <p:cNvSpPr>
            <a:spLocks noGrp="1"/>
          </p:cNvSpPr>
          <p:nvPr>
            <p:ph type="body" sz="quarter" idx="11" hasCustomPrompt="1"/>
          </p:nvPr>
        </p:nvSpPr>
        <p:spPr>
          <a:xfrm>
            <a:off x="2490108" y="2160587"/>
            <a:ext cx="6972300" cy="1268413"/>
          </a:xfrm>
        </p:spPr>
        <p:txBody>
          <a:bodyPr>
            <a:normAutofit/>
          </a:bodyPr>
          <a:lstStyle>
            <a:lvl1pPr marL="0" indent="0">
              <a:buNone/>
              <a:defRPr sz="2800">
                <a:solidFill>
                  <a:schemeClr val="bg1"/>
                </a:solidFill>
              </a:defRPr>
            </a:lvl1pPr>
          </a:lstStyle>
          <a:p>
            <a:pPr lvl="0"/>
            <a:r>
              <a:rPr lang="nl-NL"/>
              <a:t>Klik om een ondertitel in te voegen</a:t>
            </a:r>
          </a:p>
        </p:txBody>
      </p:sp>
      <p:sp>
        <p:nvSpPr>
          <p:cNvPr id="17" name="Tijdelijke aanduiding voor titel 1">
            <a:extLst>
              <a:ext uri="{FF2B5EF4-FFF2-40B4-BE49-F238E27FC236}">
                <a16:creationId xmlns:a16="http://schemas.microsoft.com/office/drawing/2014/main" id="{2A6028C4-EAB7-BE43-8823-29C889B50697}"/>
              </a:ext>
            </a:extLst>
          </p:cNvPr>
          <p:cNvSpPr>
            <a:spLocks noGrp="1"/>
          </p:cNvSpPr>
          <p:nvPr>
            <p:ph type="title" hasCustomPrompt="1"/>
          </p:nvPr>
        </p:nvSpPr>
        <p:spPr>
          <a:xfrm>
            <a:off x="2475820" y="735104"/>
            <a:ext cx="6972300" cy="1268413"/>
          </a:xfrm>
          <a:prstGeom prst="rect">
            <a:avLst/>
          </a:prstGeom>
        </p:spPr>
        <p:txBody>
          <a:bodyPr vert="horz" lIns="91440" tIns="45720" rIns="91440" bIns="45720" rtlCol="0" anchor="ctr">
            <a:normAutofit/>
          </a:bodyPr>
          <a:lstStyle>
            <a:lvl1pPr>
              <a:defRPr sz="4000" b="1"/>
            </a:lvl1pPr>
          </a:lstStyle>
          <a:p>
            <a:r>
              <a:rPr lang="nl-NL"/>
              <a:t>Klik om een </a:t>
            </a:r>
            <a:br>
              <a:rPr lang="nl-NL"/>
            </a:br>
            <a:r>
              <a:rPr lang="nl-NL"/>
              <a:t>titel in te voegen</a:t>
            </a:r>
          </a:p>
        </p:txBody>
      </p:sp>
    </p:spTree>
    <p:extLst>
      <p:ext uri="{BB962C8B-B14F-4D97-AF65-F5344CB8AC3E}">
        <p14:creationId xmlns:p14="http://schemas.microsoft.com/office/powerpoint/2010/main" val="237007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a:t>Klik om een titel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3" name="Tijdelijke aanduiding voor SmartArt 2">
            <a:extLst>
              <a:ext uri="{FF2B5EF4-FFF2-40B4-BE49-F238E27FC236}">
                <a16:creationId xmlns:a16="http://schemas.microsoft.com/office/drawing/2014/main" id="{4F26994B-399E-4F43-8178-7A82D61B8CE1}"/>
              </a:ext>
            </a:extLst>
          </p:cNvPr>
          <p:cNvSpPr>
            <a:spLocks noGrp="1"/>
          </p:cNvSpPr>
          <p:nvPr>
            <p:ph type="dgm" sz="quarter" idx="10" hasCustomPrompt="1"/>
          </p:nvPr>
        </p:nvSpPr>
        <p:spPr>
          <a:xfrm>
            <a:off x="687388" y="1878013"/>
            <a:ext cx="10910887" cy="441325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Klik op het pictogram om een </a:t>
            </a:r>
            <a:r>
              <a:rPr lang="nl-NL" err="1"/>
              <a:t>SmartArt</a:t>
            </a:r>
            <a:r>
              <a:rPr lang="nl-NL"/>
              <a:t> te creëren (proces, cyclus, enz.)</a:t>
            </a:r>
          </a:p>
          <a:p>
            <a:endParaRPr lang="nl-NL"/>
          </a:p>
        </p:txBody>
      </p:sp>
    </p:spTree>
    <p:extLst>
      <p:ext uri="{BB962C8B-B14F-4D97-AF65-F5344CB8AC3E}">
        <p14:creationId xmlns:p14="http://schemas.microsoft.com/office/powerpoint/2010/main" val="75612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ussenpagina (paars)">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482683"/>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42580"/>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1"/>
            <a:ext cx="478794" cy="5671043"/>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0064A8"/>
          </a:solidFill>
        </p:spPr>
        <p:txBody>
          <a:bodyPr wrap="square" lIns="0" tIns="0" rIns="0" bIns="0" rtlCol="0"/>
          <a:lstStyle/>
          <a:p>
            <a:endParaRPr/>
          </a:p>
        </p:txBody>
      </p:sp>
    </p:spTree>
    <p:extLst>
      <p:ext uri="{BB962C8B-B14F-4D97-AF65-F5344CB8AC3E}">
        <p14:creationId xmlns:p14="http://schemas.microsoft.com/office/powerpoint/2010/main" val="155637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paars)">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3"/>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2"/>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2235E3AD-E432-9B47-BF2D-A135C263A0A5}"/>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a:t>Klik om een tekst in te voegen</a:t>
            </a:r>
          </a:p>
        </p:txBody>
      </p:sp>
      <p:sp>
        <p:nvSpPr>
          <p:cNvPr id="12" name="Tijdelijke aanduiding voor tekst 3">
            <a:extLst>
              <a:ext uri="{FF2B5EF4-FFF2-40B4-BE49-F238E27FC236}">
                <a16:creationId xmlns:a16="http://schemas.microsoft.com/office/drawing/2014/main" id="{1A49C0B7-870D-964E-A096-8D27C31B3B90}"/>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a:t>Klik om een tekst in te voegen</a:t>
            </a:r>
          </a:p>
        </p:txBody>
      </p:sp>
    </p:spTree>
    <p:extLst>
      <p:ext uri="{BB962C8B-B14F-4D97-AF65-F5344CB8AC3E}">
        <p14:creationId xmlns:p14="http://schemas.microsoft.com/office/powerpoint/2010/main" val="2288749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afbeelding (paars)">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3"/>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a:t>Klik om een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2"/>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B36BF0F0-71EE-1240-B35A-2FE78FCCECA8}"/>
              </a:ext>
            </a:extLst>
          </p:cNvPr>
          <p:cNvSpPr>
            <a:spLocks noGrp="1"/>
          </p:cNvSpPr>
          <p:nvPr>
            <p:ph type="body" sz="quarter" idx="11" hasCustomPrompt="1"/>
          </p:nvPr>
        </p:nvSpPr>
        <p:spPr>
          <a:xfrm>
            <a:off x="687387" y="1957564"/>
            <a:ext cx="4590291" cy="4137025"/>
          </a:xfrm>
        </p:spPr>
        <p:txBody>
          <a:bodyPr/>
          <a:lstStyle>
            <a:lvl1pPr marL="0" indent="0">
              <a:buFont typeface="Arial" panose="020B0604020202020204" pitchFamily="34" charset="0"/>
              <a:buNone/>
              <a:defRPr/>
            </a:lvl1pPr>
            <a:lvl2pPr marL="457200" indent="0">
              <a:buNone/>
              <a:defRPr/>
            </a:lvl2pPr>
          </a:lstStyle>
          <a:p>
            <a:pPr lvl="0"/>
            <a:r>
              <a:rPr lang="nl-NL"/>
              <a:t>Klik om een tekst in te voegen</a:t>
            </a:r>
          </a:p>
        </p:txBody>
      </p:sp>
    </p:spTree>
    <p:extLst>
      <p:ext uri="{BB962C8B-B14F-4D97-AF65-F5344CB8AC3E}">
        <p14:creationId xmlns:p14="http://schemas.microsoft.com/office/powerpoint/2010/main" val="185360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ussenpagina (diepblauw)">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2"/>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42580"/>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1"/>
            <a:ext cx="478794" cy="5671043"/>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1"/>
          </a:solidFill>
        </p:spPr>
        <p:txBody>
          <a:bodyPr wrap="square" lIns="0" tIns="0" rIns="0" bIns="0" rtlCol="0"/>
          <a:lstStyle/>
          <a:p>
            <a:endParaRPr/>
          </a:p>
        </p:txBody>
      </p:sp>
    </p:spTree>
    <p:extLst>
      <p:ext uri="{BB962C8B-B14F-4D97-AF65-F5344CB8AC3E}">
        <p14:creationId xmlns:p14="http://schemas.microsoft.com/office/powerpoint/2010/main" val="982147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diepblauw)">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2"/>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1"/>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279FD4FF-E2D8-6641-AF15-E1242F0BEFB4}"/>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a:t>Klik om een tekst in te voegen</a:t>
            </a:r>
          </a:p>
        </p:txBody>
      </p:sp>
      <p:sp>
        <p:nvSpPr>
          <p:cNvPr id="12" name="Tijdelijke aanduiding voor tekst 3">
            <a:extLst>
              <a:ext uri="{FF2B5EF4-FFF2-40B4-BE49-F238E27FC236}">
                <a16:creationId xmlns:a16="http://schemas.microsoft.com/office/drawing/2014/main" id="{5D425951-ECB6-7B48-B834-DF949EC3524A}"/>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a:t>Klik om een tekst in te voegen</a:t>
            </a:r>
          </a:p>
        </p:txBody>
      </p:sp>
    </p:spTree>
    <p:extLst>
      <p:ext uri="{BB962C8B-B14F-4D97-AF65-F5344CB8AC3E}">
        <p14:creationId xmlns:p14="http://schemas.microsoft.com/office/powerpoint/2010/main" val="1688859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diepblauw)">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a:t>Klik om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1"/>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B3C583DD-8D69-9B47-B900-85EABF4FB57A}"/>
              </a:ext>
            </a:extLst>
          </p:cNvPr>
          <p:cNvSpPr>
            <a:spLocks noGrp="1"/>
          </p:cNvSpPr>
          <p:nvPr>
            <p:ph type="body" sz="quarter" idx="11" hasCustomPrompt="1"/>
          </p:nvPr>
        </p:nvSpPr>
        <p:spPr>
          <a:xfrm>
            <a:off x="687387" y="1957564"/>
            <a:ext cx="4600230" cy="4137025"/>
          </a:xfrm>
        </p:spPr>
        <p:txBody>
          <a:bodyPr/>
          <a:lstStyle>
            <a:lvl1pPr marL="0" indent="0">
              <a:buFont typeface="Arial" panose="020B0604020202020204" pitchFamily="34" charset="0"/>
              <a:buNone/>
              <a:defRPr/>
            </a:lvl1pPr>
            <a:lvl2pPr marL="457200" indent="0">
              <a:buNone/>
              <a:defRPr/>
            </a:lvl2pPr>
          </a:lstStyle>
          <a:p>
            <a:pPr lvl="0"/>
            <a:r>
              <a:rPr lang="nl-NL"/>
              <a:t>Klik om een tekst in te voegen</a:t>
            </a:r>
          </a:p>
        </p:txBody>
      </p:sp>
    </p:spTree>
    <p:extLst>
      <p:ext uri="{BB962C8B-B14F-4D97-AF65-F5344CB8AC3E}">
        <p14:creationId xmlns:p14="http://schemas.microsoft.com/office/powerpoint/2010/main" val="238189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E8E41B02-6365-9642-9803-270F911A7FEC}"/>
              </a:ext>
            </a:extLst>
          </p:cNvPr>
          <p:cNvSpPr/>
          <p:nvPr userDrawn="1"/>
        </p:nvSpPr>
        <p:spPr>
          <a:xfrm>
            <a:off x="1857375" y="5630571"/>
            <a:ext cx="8477250" cy="502697"/>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9" name="Tijdelijke aanduiding voor media 3">
            <a:extLst>
              <a:ext uri="{FF2B5EF4-FFF2-40B4-BE49-F238E27FC236}">
                <a16:creationId xmlns:a16="http://schemas.microsoft.com/office/drawing/2014/main" id="{45633CB3-B297-CF48-82FF-941936327846}"/>
              </a:ext>
            </a:extLst>
          </p:cNvPr>
          <p:cNvSpPr>
            <a:spLocks noGrp="1"/>
          </p:cNvSpPr>
          <p:nvPr>
            <p:ph type="media" sz="quarter" idx="10" hasCustomPrompt="1"/>
          </p:nvPr>
        </p:nvSpPr>
        <p:spPr>
          <a:xfrm>
            <a:off x="1857375" y="854075"/>
            <a:ext cx="8477250" cy="4768850"/>
          </a:xfrm>
        </p:spPr>
        <p:txBody>
          <a:bodyPr/>
          <a:lstStyle>
            <a:lvl1pPr marL="0" indent="0">
              <a:buNone/>
              <a:defRPr>
                <a:solidFill>
                  <a:schemeClr val="tx1"/>
                </a:solidFill>
              </a:defRPr>
            </a:lvl1pPr>
          </a:lstStyle>
          <a:p>
            <a:r>
              <a:rPr lang="nl-NL"/>
              <a:t>Klik op het pictogram om een video in te voegen. </a:t>
            </a:r>
          </a:p>
          <a:p>
            <a:r>
              <a:rPr lang="nl-NL"/>
              <a:t>Wil je een video van YouTube invoegen? Klik dan in het menu van PowerPoint op invoegen &gt; video &gt; onlinefilm</a:t>
            </a:r>
          </a:p>
        </p:txBody>
      </p:sp>
      <p:sp>
        <p:nvSpPr>
          <p:cNvPr id="11" name="Tijdelijke aanduiding voor tekst 5">
            <a:extLst>
              <a:ext uri="{FF2B5EF4-FFF2-40B4-BE49-F238E27FC236}">
                <a16:creationId xmlns:a16="http://schemas.microsoft.com/office/drawing/2014/main" id="{1BC6FB62-3773-6943-9E21-6B95EEF68F43}"/>
              </a:ext>
            </a:extLst>
          </p:cNvPr>
          <p:cNvSpPr>
            <a:spLocks noGrp="1"/>
          </p:cNvSpPr>
          <p:nvPr>
            <p:ph type="body" sz="quarter" idx="12" hasCustomPrompt="1"/>
          </p:nvPr>
        </p:nvSpPr>
        <p:spPr>
          <a:xfrm>
            <a:off x="6592652" y="5739039"/>
            <a:ext cx="3549650" cy="264886"/>
          </a:xfrm>
        </p:spPr>
        <p:txBody>
          <a:bodyPr>
            <a:normAutofit/>
          </a:bodyPr>
          <a:lstStyle>
            <a:lvl1pPr marL="0" indent="0" algn="r">
              <a:buNone/>
              <a:defRPr sz="1400">
                <a:solidFill>
                  <a:schemeClr val="bg1"/>
                </a:solidFill>
              </a:defRPr>
            </a:lvl1pPr>
          </a:lstStyle>
          <a:p>
            <a:pPr lvl="0"/>
            <a:r>
              <a:rPr lang="nl-NL"/>
              <a:t>Klik om de titel van de video te bewerken</a:t>
            </a:r>
          </a:p>
        </p:txBody>
      </p:sp>
      <p:pic>
        <p:nvPicPr>
          <p:cNvPr id="12" name="Afbeelding 11" descr="Afbeelding met tekening&#10;&#10;Automatisch gegenereerde beschrijving">
            <a:extLst>
              <a:ext uri="{FF2B5EF4-FFF2-40B4-BE49-F238E27FC236}">
                <a16:creationId xmlns:a16="http://schemas.microsoft.com/office/drawing/2014/main" id="{D52FC13D-D486-5F4F-8D01-313834D6E9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45183" y="5630571"/>
            <a:ext cx="1412817" cy="510343"/>
          </a:xfrm>
          <a:prstGeom prst="rect">
            <a:avLst/>
          </a:prstGeom>
        </p:spPr>
      </p:pic>
    </p:spTree>
    <p:extLst>
      <p:ext uri="{BB962C8B-B14F-4D97-AF65-F5344CB8AC3E}">
        <p14:creationId xmlns:p14="http://schemas.microsoft.com/office/powerpoint/2010/main" val="2106450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 Dit is JINC">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2FCDEB06-81B6-6440-B09A-CB345C7B10CD}"/>
              </a:ext>
            </a:extLst>
          </p:cNvPr>
          <p:cNvSpPr/>
          <p:nvPr userDrawn="1"/>
        </p:nvSpPr>
        <p:spPr>
          <a:xfrm>
            <a:off x="1857375" y="5630571"/>
            <a:ext cx="8477250" cy="502697"/>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1" name="Tijdelijke aanduiding voor tekst 5">
            <a:extLst>
              <a:ext uri="{FF2B5EF4-FFF2-40B4-BE49-F238E27FC236}">
                <a16:creationId xmlns:a16="http://schemas.microsoft.com/office/drawing/2014/main" id="{B59D8B94-2F20-1D40-9763-116045CBABEA}"/>
              </a:ext>
            </a:extLst>
          </p:cNvPr>
          <p:cNvSpPr>
            <a:spLocks noGrp="1"/>
          </p:cNvSpPr>
          <p:nvPr>
            <p:ph type="body" sz="quarter" idx="12" hasCustomPrompt="1"/>
          </p:nvPr>
        </p:nvSpPr>
        <p:spPr>
          <a:xfrm>
            <a:off x="6592652" y="5739039"/>
            <a:ext cx="3549650" cy="264886"/>
          </a:xfrm>
        </p:spPr>
        <p:txBody>
          <a:bodyPr>
            <a:normAutofit/>
          </a:bodyPr>
          <a:lstStyle>
            <a:lvl1pPr marL="0" indent="0" algn="r">
              <a:buNone/>
              <a:defRPr sz="1400">
                <a:solidFill>
                  <a:schemeClr val="bg1"/>
                </a:solidFill>
              </a:defRPr>
            </a:lvl1pPr>
          </a:lstStyle>
          <a:p>
            <a:pPr lvl="0"/>
            <a:r>
              <a:rPr lang="nl-NL"/>
              <a:t>Dit is JINC</a:t>
            </a:r>
          </a:p>
        </p:txBody>
      </p:sp>
      <p:pic>
        <p:nvPicPr>
          <p:cNvPr id="12" name="Afbeelding 11" descr="Afbeelding met tekening&#10;&#10;Automatisch gegenereerde beschrijving">
            <a:extLst>
              <a:ext uri="{FF2B5EF4-FFF2-40B4-BE49-F238E27FC236}">
                <a16:creationId xmlns:a16="http://schemas.microsoft.com/office/drawing/2014/main" id="{32FFA086-6A24-9E45-8886-94CE050F133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45183" y="5630571"/>
            <a:ext cx="1412817" cy="510343"/>
          </a:xfrm>
          <a:prstGeom prst="rect">
            <a:avLst/>
          </a:prstGeom>
        </p:spPr>
      </p:pic>
      <p:pic>
        <p:nvPicPr>
          <p:cNvPr id="2" name="Onlinemedia 1" descr="Dit is JINC">
            <a:hlinkClick r:id="" action="ppaction://media"/>
            <a:extLst>
              <a:ext uri="{FF2B5EF4-FFF2-40B4-BE49-F238E27FC236}">
                <a16:creationId xmlns:a16="http://schemas.microsoft.com/office/drawing/2014/main" id="{F4538578-3CB3-D14D-993B-606EC7863DAB}"/>
              </a:ext>
            </a:extLst>
          </p:cNvPr>
          <p:cNvPicPr>
            <a:picLocks noRot="1" noChangeAspect="1"/>
          </p:cNvPicPr>
          <p:nvPr userDrawn="1">
            <a:videoFile r:link="rId1"/>
          </p:nvPr>
        </p:nvPicPr>
        <p:blipFill>
          <a:blip r:embed="rId4"/>
          <a:stretch>
            <a:fillRect/>
          </a:stretch>
        </p:blipFill>
        <p:spPr>
          <a:xfrm>
            <a:off x="1845800" y="854075"/>
            <a:ext cx="8491548" cy="4776496"/>
          </a:xfrm>
          <a:prstGeom prst="rect">
            <a:avLst/>
          </a:prstGeom>
        </p:spPr>
      </p:pic>
    </p:spTree>
    <p:extLst>
      <p:ext uri="{BB962C8B-B14F-4D97-AF65-F5344CB8AC3E}">
        <p14:creationId xmlns:p14="http://schemas.microsoft.com/office/powerpoint/2010/main" val="422427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D71DBC53-FD4E-454E-927E-2C183C828C06}"/>
              </a:ext>
            </a:extLst>
          </p:cNvPr>
          <p:cNvSpPr/>
          <p:nvPr userDrawn="1"/>
        </p:nvSpPr>
        <p:spPr>
          <a:xfrm>
            <a:off x="667657" y="580571"/>
            <a:ext cx="11524343"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2" name="Tekstvak 1">
            <a:extLst>
              <a:ext uri="{FF2B5EF4-FFF2-40B4-BE49-F238E27FC236}">
                <a16:creationId xmlns:a16="http://schemas.microsoft.com/office/drawing/2014/main" id="{0A813427-4EDC-404E-B8CB-02669322FB73}"/>
              </a:ext>
            </a:extLst>
          </p:cNvPr>
          <p:cNvSpPr txBox="1"/>
          <p:nvPr userDrawn="1"/>
        </p:nvSpPr>
        <p:spPr>
          <a:xfrm rot="10800000">
            <a:off x="1167035" y="-29030"/>
            <a:ext cx="1968418" cy="2215991"/>
          </a:xfrm>
          <a:prstGeom prst="rect">
            <a:avLst/>
          </a:prstGeom>
          <a:noFill/>
        </p:spPr>
        <p:txBody>
          <a:bodyPr wrap="square" rtlCol="0">
            <a:spAutoFit/>
          </a:bodyPr>
          <a:lstStyle/>
          <a:p>
            <a:pPr algn="r"/>
            <a:r>
              <a:rPr lang="nl-NL" sz="13800" b="1">
                <a:solidFill>
                  <a:srgbClr val="00A39E"/>
                </a:solidFill>
                <a:latin typeface="Arial" panose="020B0604020202020204" pitchFamily="34" charset="0"/>
                <a:cs typeface="Arial" panose="020B0604020202020204" pitchFamily="34" charset="0"/>
              </a:rPr>
              <a:t>‘‘</a:t>
            </a:r>
            <a:endParaRPr lang="nl-NL" sz="9600" b="1">
              <a:solidFill>
                <a:srgbClr val="00A39E"/>
              </a:solidFill>
              <a:latin typeface="Arial" panose="020B0604020202020204" pitchFamily="34" charset="0"/>
              <a:cs typeface="Arial" panose="020B0604020202020204" pitchFamily="34" charset="0"/>
            </a:endParaRPr>
          </a:p>
        </p:txBody>
      </p:sp>
      <p:sp>
        <p:nvSpPr>
          <p:cNvPr id="16" name="Ondertitel 2">
            <a:extLst>
              <a:ext uri="{FF2B5EF4-FFF2-40B4-BE49-F238E27FC236}">
                <a16:creationId xmlns:a16="http://schemas.microsoft.com/office/drawing/2014/main" id="{69658EF6-CA38-9B4E-B9DE-3FBF47FAB620}"/>
              </a:ext>
            </a:extLst>
          </p:cNvPr>
          <p:cNvSpPr>
            <a:spLocks noGrp="1"/>
          </p:cNvSpPr>
          <p:nvPr>
            <p:ph type="subTitle" idx="1" hasCustomPrompt="1"/>
          </p:nvPr>
        </p:nvSpPr>
        <p:spPr>
          <a:xfrm>
            <a:off x="5938690" y="4997550"/>
            <a:ext cx="5658040" cy="576035"/>
          </a:xfrm>
        </p:spPr>
        <p:txBody>
          <a:bodyPr>
            <a:normAutofit/>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 Naam geciteerde</a:t>
            </a:r>
          </a:p>
        </p:txBody>
      </p:sp>
      <p:sp>
        <p:nvSpPr>
          <p:cNvPr id="8" name="object 7">
            <a:extLst>
              <a:ext uri="{FF2B5EF4-FFF2-40B4-BE49-F238E27FC236}">
                <a16:creationId xmlns:a16="http://schemas.microsoft.com/office/drawing/2014/main" id="{A4B5133D-E2A7-364A-A115-0703BB04F086}"/>
              </a:ext>
            </a:extLst>
          </p:cNvPr>
          <p:cNvSpPr/>
          <p:nvPr userDrawn="1"/>
        </p:nvSpPr>
        <p:spPr>
          <a:xfrm rot="5400000">
            <a:off x="667104" y="5222997"/>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7" name="Afbeelding 6" descr="Afbeelding met tekening&#10;&#10;Automatisch gegenereerde beschrijving">
            <a:extLst>
              <a:ext uri="{FF2B5EF4-FFF2-40B4-BE49-F238E27FC236}">
                <a16:creationId xmlns:a16="http://schemas.microsoft.com/office/drawing/2014/main" id="{23AF6DC6-A3A1-8844-8F34-835FA8D802D7}"/>
              </a:ext>
            </a:extLst>
          </p:cNvPr>
          <p:cNvPicPr>
            <a:picLocks noChangeAspect="1"/>
          </p:cNvPicPr>
          <p:nvPr userDrawn="1"/>
        </p:nvPicPr>
        <p:blipFill>
          <a:blip r:embed="rId2"/>
          <a:stretch>
            <a:fillRect/>
          </a:stretch>
        </p:blipFill>
        <p:spPr>
          <a:xfrm>
            <a:off x="1175536" y="5731429"/>
            <a:ext cx="1409190" cy="509034"/>
          </a:xfrm>
          <a:prstGeom prst="rect">
            <a:avLst/>
          </a:prstGeom>
        </p:spPr>
      </p:pic>
      <p:sp>
        <p:nvSpPr>
          <p:cNvPr id="4" name="Tijdelijke aanduiding voor tekst 3">
            <a:extLst>
              <a:ext uri="{FF2B5EF4-FFF2-40B4-BE49-F238E27FC236}">
                <a16:creationId xmlns:a16="http://schemas.microsoft.com/office/drawing/2014/main" id="{7FEAE5A2-C5E0-9A42-AE52-C1CAC79AD44E}"/>
              </a:ext>
            </a:extLst>
          </p:cNvPr>
          <p:cNvSpPr>
            <a:spLocks noGrp="1"/>
          </p:cNvSpPr>
          <p:nvPr>
            <p:ph type="body" sz="quarter" idx="10" hasCustomPrompt="1"/>
          </p:nvPr>
        </p:nvSpPr>
        <p:spPr>
          <a:xfrm>
            <a:off x="1247775" y="2054224"/>
            <a:ext cx="10348913" cy="2830291"/>
          </a:xfrm>
        </p:spPr>
        <p:txBody>
          <a:bodyPr>
            <a:normAutofit/>
          </a:bodyPr>
          <a:lstStyle>
            <a:lvl1pPr marL="0" indent="0">
              <a:buNone/>
              <a:defRPr sz="3200">
                <a:solidFill>
                  <a:schemeClr val="bg1"/>
                </a:solidFill>
              </a:defRPr>
            </a:lvl1pPr>
          </a:lstStyle>
          <a:p>
            <a:pPr lvl="0"/>
            <a:r>
              <a:rPr lang="nl-NL"/>
              <a:t>Klik om een quote in te voegen</a:t>
            </a:r>
          </a:p>
        </p:txBody>
      </p:sp>
    </p:spTree>
    <p:extLst>
      <p:ext uri="{BB962C8B-B14F-4D97-AF65-F5344CB8AC3E}">
        <p14:creationId xmlns:p14="http://schemas.microsoft.com/office/powerpoint/2010/main" val="395655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pagina met foto">
    <p:spTree>
      <p:nvGrpSpPr>
        <p:cNvPr id="1" name=""/>
        <p:cNvGrpSpPr/>
        <p:nvPr/>
      </p:nvGrpSpPr>
      <p:grpSpPr>
        <a:xfrm>
          <a:off x="0" y="0"/>
          <a:ext cx="0" cy="0"/>
          <a:chOff x="0" y="0"/>
          <a:chExt cx="0" cy="0"/>
        </a:xfrm>
      </p:grpSpPr>
      <p:sp>
        <p:nvSpPr>
          <p:cNvPr id="14" name="object 5">
            <a:extLst>
              <a:ext uri="{FF2B5EF4-FFF2-40B4-BE49-F238E27FC236}">
                <a16:creationId xmlns:a16="http://schemas.microsoft.com/office/drawing/2014/main" id="{98C41060-3D3B-DF4A-911C-A571CAE076C8}"/>
              </a:ext>
            </a:extLst>
          </p:cNvPr>
          <p:cNvSpPr/>
          <p:nvPr userDrawn="1"/>
        </p:nvSpPr>
        <p:spPr>
          <a:xfrm>
            <a:off x="0" y="5658310"/>
            <a:ext cx="11759878" cy="1199690"/>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1"/>
          </a:solidFill>
          <a:ln>
            <a:noFill/>
          </a:ln>
        </p:spPr>
        <p:txBody>
          <a:bodyPr wrap="square" lIns="0" tIns="0" rIns="0" bIns="0" rtlCol="0"/>
          <a:lstStyle/>
          <a:p>
            <a:endParaRPr/>
          </a:p>
        </p:txBody>
      </p:sp>
      <p:sp>
        <p:nvSpPr>
          <p:cNvPr id="18" name="object 5">
            <a:extLst>
              <a:ext uri="{FF2B5EF4-FFF2-40B4-BE49-F238E27FC236}">
                <a16:creationId xmlns:a16="http://schemas.microsoft.com/office/drawing/2014/main" id="{D7AB9D0A-B45B-7340-8464-96BCFEA6E2A2}"/>
              </a:ext>
            </a:extLst>
          </p:cNvPr>
          <p:cNvSpPr/>
          <p:nvPr userDrawn="1"/>
        </p:nvSpPr>
        <p:spPr>
          <a:xfrm>
            <a:off x="1" y="439838"/>
            <a:ext cx="1446834" cy="521847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76B82A"/>
          </a:solidFill>
        </p:spPr>
        <p:txBody>
          <a:bodyPr wrap="square" lIns="0" tIns="0" rIns="0" bIns="0" rtlCol="0"/>
          <a:lstStyle/>
          <a:p>
            <a:endParaRPr/>
          </a:p>
        </p:txBody>
      </p:sp>
      <p:sp>
        <p:nvSpPr>
          <p:cNvPr id="17" name="Tijdelijke aanduiding voor afbeelding 2">
            <a:extLst>
              <a:ext uri="{FF2B5EF4-FFF2-40B4-BE49-F238E27FC236}">
                <a16:creationId xmlns:a16="http://schemas.microsoft.com/office/drawing/2014/main" id="{26BF706A-7D17-D54F-9A2F-6CA3084BB079}"/>
              </a:ext>
            </a:extLst>
          </p:cNvPr>
          <p:cNvSpPr>
            <a:spLocks noGrp="1"/>
          </p:cNvSpPr>
          <p:nvPr>
            <p:ph type="pic" sz="quarter" idx="12" hasCustomPrompt="1"/>
          </p:nvPr>
        </p:nvSpPr>
        <p:spPr>
          <a:xfrm>
            <a:off x="1446835" y="439838"/>
            <a:ext cx="10313043" cy="521847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l-NL"/>
              <a:t>Klik op het pictogram om een afbeelding in te voegen</a:t>
            </a:r>
          </a:p>
        </p:txBody>
      </p:sp>
      <p:sp>
        <p:nvSpPr>
          <p:cNvPr id="22" name="Tijdelijke aanduiding voor tekst 17">
            <a:extLst>
              <a:ext uri="{FF2B5EF4-FFF2-40B4-BE49-F238E27FC236}">
                <a16:creationId xmlns:a16="http://schemas.microsoft.com/office/drawing/2014/main" id="{2499E8B8-2334-254B-BC19-C7527A51B54D}"/>
              </a:ext>
            </a:extLst>
          </p:cNvPr>
          <p:cNvSpPr>
            <a:spLocks noGrp="1"/>
          </p:cNvSpPr>
          <p:nvPr>
            <p:ph type="body" sz="quarter" idx="10" hasCustomPrompt="1"/>
          </p:nvPr>
        </p:nvSpPr>
        <p:spPr>
          <a:xfrm>
            <a:off x="9005104" y="6099758"/>
            <a:ext cx="2542300" cy="316794"/>
          </a:xfrm>
        </p:spPr>
        <p:txBody>
          <a:bodyPr>
            <a:noAutofit/>
          </a:bodyPr>
          <a:lstStyle>
            <a:lvl1pPr marL="0" indent="0" algn="r">
              <a:buNone/>
              <a:defRPr sz="1400">
                <a:solidFill>
                  <a:schemeClr val="bg1"/>
                </a:solidFill>
              </a:defRPr>
            </a:lvl1pPr>
          </a:lstStyle>
          <a:p>
            <a:pPr lvl="0"/>
            <a:r>
              <a:rPr lang="nl-NL"/>
              <a:t>Naam en datum</a:t>
            </a:r>
          </a:p>
        </p:txBody>
      </p:sp>
      <p:sp>
        <p:nvSpPr>
          <p:cNvPr id="28" name="Tijdelijke aanduiding voor tekst 3">
            <a:extLst>
              <a:ext uri="{FF2B5EF4-FFF2-40B4-BE49-F238E27FC236}">
                <a16:creationId xmlns:a16="http://schemas.microsoft.com/office/drawing/2014/main" id="{BE025523-4BEF-5E41-836F-71714C1C85E2}"/>
              </a:ext>
            </a:extLst>
          </p:cNvPr>
          <p:cNvSpPr>
            <a:spLocks noGrp="1"/>
          </p:cNvSpPr>
          <p:nvPr>
            <p:ph type="body" sz="quarter" idx="13" hasCustomPrompt="1"/>
          </p:nvPr>
        </p:nvSpPr>
        <p:spPr>
          <a:xfrm>
            <a:off x="1446835" y="5952690"/>
            <a:ext cx="7271422" cy="610930"/>
          </a:xfrm>
        </p:spPr>
        <p:txBody>
          <a:bodyPr>
            <a:normAutofit/>
          </a:bodyPr>
          <a:lstStyle>
            <a:lvl1pPr marL="0" indent="0">
              <a:buNone/>
              <a:defRPr sz="4000">
                <a:solidFill>
                  <a:schemeClr val="bg1"/>
                </a:solidFill>
              </a:defRPr>
            </a:lvl1pPr>
          </a:lstStyle>
          <a:p>
            <a:pPr lvl="0"/>
            <a:r>
              <a:rPr lang="nl-NL"/>
              <a:t>Klik om een titel in te voegen</a:t>
            </a:r>
          </a:p>
        </p:txBody>
      </p:sp>
      <p:sp>
        <p:nvSpPr>
          <p:cNvPr id="11" name="object 2">
            <a:extLst>
              <a:ext uri="{FF2B5EF4-FFF2-40B4-BE49-F238E27FC236}">
                <a16:creationId xmlns:a16="http://schemas.microsoft.com/office/drawing/2014/main" id="{DA6DBE8C-4FAF-5A48-9F5C-5D9878439ECA}"/>
              </a:ext>
            </a:extLst>
          </p:cNvPr>
          <p:cNvSpPr/>
          <p:nvPr userDrawn="1"/>
        </p:nvSpPr>
        <p:spPr>
          <a:xfrm>
            <a:off x="0" y="5658310"/>
            <a:ext cx="1446835" cy="522347"/>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2" name="object 3">
            <a:extLst>
              <a:ext uri="{FF2B5EF4-FFF2-40B4-BE49-F238E27FC236}">
                <a16:creationId xmlns:a16="http://schemas.microsoft.com/office/drawing/2014/main" id="{0E6C3F5C-29F9-F04A-AA3C-565D2E141C9E}"/>
              </a:ext>
            </a:extLst>
          </p:cNvPr>
          <p:cNvSpPr/>
          <p:nvPr userDrawn="1"/>
        </p:nvSpPr>
        <p:spPr>
          <a:xfrm>
            <a:off x="90077" y="5729854"/>
            <a:ext cx="774094" cy="38775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66723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9CB9AA26-2F60-F646-9650-D7D75A34B593}"/>
              </a:ext>
            </a:extLst>
          </p:cNvPr>
          <p:cNvSpPr>
            <a:spLocks noGrp="1"/>
          </p:cNvSpPr>
          <p:nvPr>
            <p:ph type="pic" sz="quarter" idx="10" hasCustomPrompt="1"/>
          </p:nvPr>
        </p:nvSpPr>
        <p:spPr>
          <a:xfrm>
            <a:off x="667657" y="580569"/>
            <a:ext cx="3309031" cy="5659894"/>
          </a:xfrm>
        </p:spPr>
        <p:txBody>
          <a:bodyPr/>
          <a:lstStyle>
            <a:lvl1pPr marL="0" indent="0">
              <a:buNone/>
              <a:defRPr>
                <a:solidFill>
                  <a:schemeClr val="tx1"/>
                </a:solidFill>
              </a:defRPr>
            </a:lvl1pPr>
          </a:lstStyle>
          <a:p>
            <a:r>
              <a:rPr lang="nl-NL"/>
              <a:t>Klik op het pictogram om een afbeelding in te toevoegen</a:t>
            </a:r>
          </a:p>
        </p:txBody>
      </p:sp>
      <p:sp>
        <p:nvSpPr>
          <p:cNvPr id="12" name="object 4">
            <a:extLst>
              <a:ext uri="{FF2B5EF4-FFF2-40B4-BE49-F238E27FC236}">
                <a16:creationId xmlns:a16="http://schemas.microsoft.com/office/drawing/2014/main" id="{D71DBC53-FD4E-454E-927E-2C183C828C06}"/>
              </a:ext>
            </a:extLst>
          </p:cNvPr>
          <p:cNvSpPr/>
          <p:nvPr userDrawn="1"/>
        </p:nvSpPr>
        <p:spPr>
          <a:xfrm>
            <a:off x="3976914" y="580571"/>
            <a:ext cx="8215086"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2" name="Tekstvak 1">
            <a:extLst>
              <a:ext uri="{FF2B5EF4-FFF2-40B4-BE49-F238E27FC236}">
                <a16:creationId xmlns:a16="http://schemas.microsoft.com/office/drawing/2014/main" id="{0A813427-4EDC-404E-B8CB-02669322FB73}"/>
              </a:ext>
            </a:extLst>
          </p:cNvPr>
          <p:cNvSpPr txBox="1"/>
          <p:nvPr userDrawn="1"/>
        </p:nvSpPr>
        <p:spPr>
          <a:xfrm rot="10800000">
            <a:off x="4258578" y="-157103"/>
            <a:ext cx="1968418" cy="2215991"/>
          </a:xfrm>
          <a:prstGeom prst="rect">
            <a:avLst/>
          </a:prstGeom>
          <a:noFill/>
        </p:spPr>
        <p:txBody>
          <a:bodyPr wrap="square" rtlCol="0">
            <a:spAutoFit/>
          </a:bodyPr>
          <a:lstStyle/>
          <a:p>
            <a:pPr algn="r"/>
            <a:r>
              <a:rPr lang="nl-NL" sz="13800" b="1">
                <a:solidFill>
                  <a:srgbClr val="00A39E"/>
                </a:solidFill>
                <a:latin typeface="Arial" panose="020B0604020202020204" pitchFamily="34" charset="0"/>
                <a:cs typeface="Arial" panose="020B0604020202020204" pitchFamily="34" charset="0"/>
              </a:rPr>
              <a:t>‘‘</a:t>
            </a:r>
            <a:endParaRPr lang="nl-NL" sz="9600" b="1">
              <a:solidFill>
                <a:srgbClr val="00A39E"/>
              </a:solidFill>
              <a:latin typeface="Arial" panose="020B0604020202020204" pitchFamily="34" charset="0"/>
              <a:cs typeface="Arial" panose="020B0604020202020204" pitchFamily="34" charset="0"/>
            </a:endParaRPr>
          </a:p>
        </p:txBody>
      </p:sp>
      <p:sp>
        <p:nvSpPr>
          <p:cNvPr id="16" name="Ondertitel 2">
            <a:extLst>
              <a:ext uri="{FF2B5EF4-FFF2-40B4-BE49-F238E27FC236}">
                <a16:creationId xmlns:a16="http://schemas.microsoft.com/office/drawing/2014/main" id="{69658EF6-CA38-9B4E-B9DE-3FBF47FAB620}"/>
              </a:ext>
            </a:extLst>
          </p:cNvPr>
          <p:cNvSpPr>
            <a:spLocks noGrp="1"/>
          </p:cNvSpPr>
          <p:nvPr>
            <p:ph type="subTitle" idx="1" hasCustomPrompt="1"/>
          </p:nvPr>
        </p:nvSpPr>
        <p:spPr>
          <a:xfrm>
            <a:off x="4432736" y="5016054"/>
            <a:ext cx="5658040" cy="57603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 Naam geciteerde</a:t>
            </a:r>
          </a:p>
        </p:txBody>
      </p:sp>
      <p:pic>
        <p:nvPicPr>
          <p:cNvPr id="8" name="Afbeelding 7" descr="Afbeelding met tekening&#10;&#10;Automatisch gegenereerde beschrijving">
            <a:extLst>
              <a:ext uri="{FF2B5EF4-FFF2-40B4-BE49-F238E27FC236}">
                <a16:creationId xmlns:a16="http://schemas.microsoft.com/office/drawing/2014/main" id="{2A6D2E71-6BDF-9C4E-9C2A-21CEC7D8C0C6}"/>
              </a:ext>
            </a:extLst>
          </p:cNvPr>
          <p:cNvPicPr>
            <a:picLocks noChangeAspect="1"/>
          </p:cNvPicPr>
          <p:nvPr userDrawn="1"/>
        </p:nvPicPr>
        <p:blipFill>
          <a:blip r:embed="rId2"/>
          <a:stretch>
            <a:fillRect/>
          </a:stretch>
        </p:blipFill>
        <p:spPr>
          <a:xfrm>
            <a:off x="10800354" y="5737766"/>
            <a:ext cx="1391646" cy="502697"/>
          </a:xfrm>
          <a:prstGeom prst="rect">
            <a:avLst/>
          </a:prstGeom>
        </p:spPr>
      </p:pic>
      <p:sp>
        <p:nvSpPr>
          <p:cNvPr id="5" name="Tijdelijke aanduiding voor tekst 4">
            <a:extLst>
              <a:ext uri="{FF2B5EF4-FFF2-40B4-BE49-F238E27FC236}">
                <a16:creationId xmlns:a16="http://schemas.microsoft.com/office/drawing/2014/main" id="{2B2B2A90-33C3-0E4C-9A69-5AB6AED8D2F2}"/>
              </a:ext>
            </a:extLst>
          </p:cNvPr>
          <p:cNvSpPr>
            <a:spLocks noGrp="1"/>
          </p:cNvSpPr>
          <p:nvPr>
            <p:ph type="body" sz="quarter" idx="11" hasCustomPrompt="1"/>
          </p:nvPr>
        </p:nvSpPr>
        <p:spPr>
          <a:xfrm>
            <a:off x="4432736" y="1867504"/>
            <a:ext cx="7188200" cy="3017011"/>
          </a:xfrm>
        </p:spPr>
        <p:txBody>
          <a:bodyPr>
            <a:normAutofit/>
          </a:bodyPr>
          <a:lstStyle>
            <a:lvl1pPr marL="0" indent="0">
              <a:buNone/>
              <a:defRPr sz="3200">
                <a:solidFill>
                  <a:schemeClr val="bg1"/>
                </a:solidFill>
              </a:defRPr>
            </a:lvl1pPr>
          </a:lstStyle>
          <a:p>
            <a:pPr lvl="0"/>
            <a:r>
              <a:rPr lang="nl-NL"/>
              <a:t>Klik om een quote in te voegen</a:t>
            </a:r>
          </a:p>
        </p:txBody>
      </p:sp>
    </p:spTree>
    <p:extLst>
      <p:ext uri="{BB962C8B-B14F-4D97-AF65-F5344CB8AC3E}">
        <p14:creationId xmlns:p14="http://schemas.microsoft.com/office/powerpoint/2010/main" val="4207174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0" name="object 4">
            <a:extLst>
              <a:ext uri="{FF2B5EF4-FFF2-40B4-BE49-F238E27FC236}">
                <a16:creationId xmlns:a16="http://schemas.microsoft.com/office/drawing/2014/main" id="{5A5C6DAB-56B0-8E4F-A8D2-CD1E1B40AF91}"/>
              </a:ext>
            </a:extLst>
          </p:cNvPr>
          <p:cNvSpPr/>
          <p:nvPr userDrawn="1"/>
        </p:nvSpPr>
        <p:spPr>
          <a:xfrm>
            <a:off x="667657" y="580571"/>
            <a:ext cx="11524343"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7" name="Ondertitel 2">
            <a:extLst>
              <a:ext uri="{FF2B5EF4-FFF2-40B4-BE49-F238E27FC236}">
                <a16:creationId xmlns:a16="http://schemas.microsoft.com/office/drawing/2014/main" id="{488B956A-8E0A-B84E-948B-25EE0CC7D72D}"/>
              </a:ext>
            </a:extLst>
          </p:cNvPr>
          <p:cNvSpPr>
            <a:spLocks noGrp="1"/>
          </p:cNvSpPr>
          <p:nvPr>
            <p:ph type="subTitle" idx="1" hasCustomPrompt="1"/>
          </p:nvPr>
        </p:nvSpPr>
        <p:spPr>
          <a:xfrm>
            <a:off x="2097458" y="1966919"/>
            <a:ext cx="3871105" cy="386474"/>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om je tekst te schrijven</a:t>
            </a:r>
          </a:p>
        </p:txBody>
      </p:sp>
      <p:sp>
        <p:nvSpPr>
          <p:cNvPr id="3" name="Tijdelijke aanduiding voor tekst 2">
            <a:extLst>
              <a:ext uri="{FF2B5EF4-FFF2-40B4-BE49-F238E27FC236}">
                <a16:creationId xmlns:a16="http://schemas.microsoft.com/office/drawing/2014/main" id="{9202A882-C496-5547-894B-BEE7E890BCB0}"/>
              </a:ext>
            </a:extLst>
          </p:cNvPr>
          <p:cNvSpPr>
            <a:spLocks noGrp="1"/>
          </p:cNvSpPr>
          <p:nvPr>
            <p:ph type="body" sz="quarter" idx="10" hasCustomPrompt="1"/>
          </p:nvPr>
        </p:nvSpPr>
        <p:spPr>
          <a:xfrm>
            <a:off x="3145096" y="5725466"/>
            <a:ext cx="6569463" cy="350837"/>
          </a:xfrm>
        </p:spPr>
        <p:txBody>
          <a:bodyPr>
            <a:noAutofit/>
          </a:bodyPr>
          <a:lstStyle>
            <a:lvl1pPr marL="0" indent="0" algn="ctr">
              <a:buNone/>
              <a:defRPr sz="1600">
                <a:solidFill>
                  <a:schemeClr val="bg1"/>
                </a:solidFill>
              </a:defRPr>
            </a:lvl1pPr>
          </a:lstStyle>
          <a:p>
            <a:pPr lvl="0"/>
            <a:r>
              <a:rPr lang="nl-NL"/>
              <a:t>Waar gaan deze cijfers over? Bijvoorbeeld: ‘aantallen JINC 2019’</a:t>
            </a:r>
          </a:p>
        </p:txBody>
      </p:sp>
      <p:sp>
        <p:nvSpPr>
          <p:cNvPr id="21" name="Tijdelijke aanduiding voor tekst 20">
            <a:extLst>
              <a:ext uri="{FF2B5EF4-FFF2-40B4-BE49-F238E27FC236}">
                <a16:creationId xmlns:a16="http://schemas.microsoft.com/office/drawing/2014/main" id="{996BB698-9646-1B4B-8AC3-9FC95FCB4C18}"/>
              </a:ext>
            </a:extLst>
          </p:cNvPr>
          <p:cNvSpPr>
            <a:spLocks noGrp="1"/>
          </p:cNvSpPr>
          <p:nvPr>
            <p:ph type="body" sz="quarter" idx="11" hasCustomPrompt="1"/>
          </p:nvPr>
        </p:nvSpPr>
        <p:spPr>
          <a:xfrm>
            <a:off x="2097460" y="1281611"/>
            <a:ext cx="3871106" cy="669346"/>
          </a:xfrm>
        </p:spPr>
        <p:txBody>
          <a:bodyPr>
            <a:noAutofit/>
          </a:bodyPr>
          <a:lstStyle>
            <a:lvl1pPr marL="0" indent="0" algn="ctr">
              <a:lnSpc>
                <a:spcPct val="100000"/>
              </a:lnSpc>
              <a:buNone/>
              <a:defRPr sz="4000">
                <a:solidFill>
                  <a:schemeClr val="bg1"/>
                </a:solidFill>
              </a:defRPr>
            </a:lvl1pPr>
          </a:lstStyle>
          <a:p>
            <a:pPr lvl="0"/>
            <a:r>
              <a:rPr lang="nl-NL" err="1"/>
              <a:t>Tekstvak</a:t>
            </a:r>
            <a:endParaRPr lang="nl-NL"/>
          </a:p>
        </p:txBody>
      </p:sp>
      <p:sp>
        <p:nvSpPr>
          <p:cNvPr id="22" name="Tijdelijke aanduiding voor tekst 20">
            <a:extLst>
              <a:ext uri="{FF2B5EF4-FFF2-40B4-BE49-F238E27FC236}">
                <a16:creationId xmlns:a16="http://schemas.microsoft.com/office/drawing/2014/main" id="{919DEDDB-870E-1F4D-B7A9-00DFCADE52F5}"/>
              </a:ext>
            </a:extLst>
          </p:cNvPr>
          <p:cNvSpPr>
            <a:spLocks noGrp="1"/>
          </p:cNvSpPr>
          <p:nvPr>
            <p:ph type="body" sz="quarter" idx="12" hasCustomPrompt="1"/>
          </p:nvPr>
        </p:nvSpPr>
        <p:spPr>
          <a:xfrm>
            <a:off x="2097458" y="2356478"/>
            <a:ext cx="3871105" cy="806953"/>
          </a:xfrm>
        </p:spPr>
        <p:txBody>
          <a:bodyPr/>
          <a:lstStyle>
            <a:lvl1pPr marL="0" indent="0" algn="ctr">
              <a:buNone/>
              <a:defRPr>
                <a:solidFill>
                  <a:schemeClr val="bg1"/>
                </a:solidFill>
              </a:defRPr>
            </a:lvl1pPr>
          </a:lstStyle>
          <a:p>
            <a:pPr lvl="0"/>
            <a:r>
              <a:rPr lang="nl-NL"/>
              <a:t>Klik hier om je tekst te schrijven</a:t>
            </a:r>
          </a:p>
        </p:txBody>
      </p:sp>
      <p:sp>
        <p:nvSpPr>
          <p:cNvPr id="25" name="Tijdelijke aanduiding voor tekst 24">
            <a:extLst>
              <a:ext uri="{FF2B5EF4-FFF2-40B4-BE49-F238E27FC236}">
                <a16:creationId xmlns:a16="http://schemas.microsoft.com/office/drawing/2014/main" id="{60595642-29B7-B247-8B3A-0A6BC0122A55}"/>
              </a:ext>
            </a:extLst>
          </p:cNvPr>
          <p:cNvSpPr>
            <a:spLocks noGrp="1"/>
          </p:cNvSpPr>
          <p:nvPr>
            <p:ph type="body" sz="quarter" idx="13" hasCustomPrompt="1"/>
          </p:nvPr>
        </p:nvSpPr>
        <p:spPr>
          <a:xfrm>
            <a:off x="6778041" y="1281549"/>
            <a:ext cx="3886925" cy="669408"/>
          </a:xfrm>
        </p:spPr>
        <p:txBody>
          <a:bodyPr>
            <a:normAutofit/>
          </a:bodyPr>
          <a:lstStyle>
            <a:lvl1pPr marL="0" indent="0" algn="ctr">
              <a:lnSpc>
                <a:spcPct val="100000"/>
              </a:lnSpc>
              <a:buNone/>
              <a:defRPr sz="4000">
                <a:solidFill>
                  <a:schemeClr val="bg1"/>
                </a:solidFill>
              </a:defRPr>
            </a:lvl1pPr>
          </a:lstStyle>
          <a:p>
            <a:pPr lvl="0"/>
            <a:r>
              <a:rPr lang="nl-NL"/>
              <a:t>65.000</a:t>
            </a:r>
          </a:p>
        </p:txBody>
      </p:sp>
      <p:sp>
        <p:nvSpPr>
          <p:cNvPr id="27" name="Tijdelijke aanduiding voor tekst 26">
            <a:extLst>
              <a:ext uri="{FF2B5EF4-FFF2-40B4-BE49-F238E27FC236}">
                <a16:creationId xmlns:a16="http://schemas.microsoft.com/office/drawing/2014/main" id="{E5F6FFC9-03C9-EE47-92B7-19CAED4DC46F}"/>
              </a:ext>
            </a:extLst>
          </p:cNvPr>
          <p:cNvSpPr>
            <a:spLocks noGrp="1"/>
          </p:cNvSpPr>
          <p:nvPr>
            <p:ph type="body" sz="quarter" idx="14" hasCustomPrompt="1"/>
          </p:nvPr>
        </p:nvSpPr>
        <p:spPr>
          <a:xfrm>
            <a:off x="6778041" y="1966275"/>
            <a:ext cx="3886925" cy="385763"/>
          </a:xfrm>
        </p:spPr>
        <p:txBody>
          <a:bodyPr>
            <a:normAutofit/>
          </a:bodyPr>
          <a:lstStyle>
            <a:lvl1pPr marL="0" indent="0" algn="ctr">
              <a:buNone/>
              <a:defRPr sz="2000">
                <a:solidFill>
                  <a:schemeClr val="bg1"/>
                </a:solidFill>
              </a:defRPr>
            </a:lvl1pPr>
          </a:lstStyle>
          <a:p>
            <a:pPr lvl="0"/>
            <a:r>
              <a:rPr lang="nl-NL"/>
              <a:t>kinderen</a:t>
            </a:r>
          </a:p>
        </p:txBody>
      </p:sp>
      <p:sp>
        <p:nvSpPr>
          <p:cNvPr id="30" name="Tijdelijke aanduiding voor tekst 29">
            <a:extLst>
              <a:ext uri="{FF2B5EF4-FFF2-40B4-BE49-F238E27FC236}">
                <a16:creationId xmlns:a16="http://schemas.microsoft.com/office/drawing/2014/main" id="{99A0CD89-6FEE-394A-9569-D58A44AC932F}"/>
              </a:ext>
            </a:extLst>
          </p:cNvPr>
          <p:cNvSpPr>
            <a:spLocks noGrp="1"/>
          </p:cNvSpPr>
          <p:nvPr>
            <p:ph type="body" sz="quarter" idx="15" hasCustomPrompt="1"/>
          </p:nvPr>
        </p:nvSpPr>
        <p:spPr>
          <a:xfrm>
            <a:off x="2097459" y="3280706"/>
            <a:ext cx="3871105" cy="669407"/>
          </a:xfrm>
        </p:spPr>
        <p:txBody>
          <a:bodyPr/>
          <a:lstStyle>
            <a:lvl1pPr marL="0" indent="0" algn="ctr">
              <a:lnSpc>
                <a:spcPct val="100000"/>
              </a:lnSpc>
              <a:buNone/>
              <a:defRPr sz="4000">
                <a:solidFill>
                  <a:schemeClr val="bg1"/>
                </a:solidFill>
              </a:defRPr>
            </a:lvl1pPr>
          </a:lstStyle>
          <a:p>
            <a:pPr lvl="0"/>
            <a:r>
              <a:rPr lang="nl-NL" err="1"/>
              <a:t>Tekstvak</a:t>
            </a:r>
            <a:endParaRPr lang="nl-NL"/>
          </a:p>
        </p:txBody>
      </p:sp>
      <p:sp>
        <p:nvSpPr>
          <p:cNvPr id="32" name="Tijdelijke aanduiding voor tekst 31">
            <a:extLst>
              <a:ext uri="{FF2B5EF4-FFF2-40B4-BE49-F238E27FC236}">
                <a16:creationId xmlns:a16="http://schemas.microsoft.com/office/drawing/2014/main" id="{26B4397C-8913-4A49-B534-F7920CC545CC}"/>
              </a:ext>
            </a:extLst>
          </p:cNvPr>
          <p:cNvSpPr>
            <a:spLocks noGrp="1"/>
          </p:cNvSpPr>
          <p:nvPr>
            <p:ph type="body" sz="quarter" idx="16" hasCustomPrompt="1"/>
          </p:nvPr>
        </p:nvSpPr>
        <p:spPr>
          <a:xfrm>
            <a:off x="2097303" y="3958981"/>
            <a:ext cx="3871260" cy="351416"/>
          </a:xfrm>
        </p:spPr>
        <p:txBody>
          <a:bodyPr>
            <a:noAutofit/>
          </a:bodyPr>
          <a:lstStyle>
            <a:lvl1pPr marL="0" indent="0" algn="ctr">
              <a:buNone/>
              <a:defRPr sz="2000">
                <a:solidFill>
                  <a:schemeClr val="bg1"/>
                </a:solidFill>
              </a:defRPr>
            </a:lvl1pPr>
          </a:lstStyle>
          <a:p>
            <a:pPr lvl="0"/>
            <a:r>
              <a:rPr lang="nl-NL"/>
              <a:t>Klik hier om je tekst te schrijven</a:t>
            </a:r>
          </a:p>
        </p:txBody>
      </p:sp>
      <p:sp>
        <p:nvSpPr>
          <p:cNvPr id="37" name="Tijdelijke aanduiding voor tekst 36">
            <a:extLst>
              <a:ext uri="{FF2B5EF4-FFF2-40B4-BE49-F238E27FC236}">
                <a16:creationId xmlns:a16="http://schemas.microsoft.com/office/drawing/2014/main" id="{F816D63E-3EC1-4C43-8B3E-906AE999FF2D}"/>
              </a:ext>
            </a:extLst>
          </p:cNvPr>
          <p:cNvSpPr>
            <a:spLocks noGrp="1"/>
          </p:cNvSpPr>
          <p:nvPr>
            <p:ph type="body" sz="quarter" idx="18" hasCustomPrompt="1"/>
          </p:nvPr>
        </p:nvSpPr>
        <p:spPr>
          <a:xfrm>
            <a:off x="6778304" y="2364426"/>
            <a:ext cx="3886431" cy="808037"/>
          </a:xfrm>
        </p:spPr>
        <p:txBody>
          <a:bodyPr/>
          <a:lstStyle>
            <a:lvl1pPr marL="0" indent="0" algn="ctr">
              <a:buNone/>
              <a:defRPr>
                <a:solidFill>
                  <a:schemeClr val="bg1"/>
                </a:solidFill>
              </a:defRPr>
            </a:lvl1pPr>
          </a:lstStyle>
          <a:p>
            <a:pPr lvl="0"/>
            <a:r>
              <a:rPr lang="nl-NL"/>
              <a:t>deden vorig jaar mee aan een project van JINC</a:t>
            </a:r>
          </a:p>
        </p:txBody>
      </p:sp>
      <p:sp>
        <p:nvSpPr>
          <p:cNvPr id="39" name="Tijdelijke aanduiding voor tekst 38">
            <a:extLst>
              <a:ext uri="{FF2B5EF4-FFF2-40B4-BE49-F238E27FC236}">
                <a16:creationId xmlns:a16="http://schemas.microsoft.com/office/drawing/2014/main" id="{61668C92-A416-804A-96CC-6F006272F397}"/>
              </a:ext>
            </a:extLst>
          </p:cNvPr>
          <p:cNvSpPr>
            <a:spLocks noGrp="1"/>
          </p:cNvSpPr>
          <p:nvPr>
            <p:ph type="body" sz="quarter" idx="19" hasCustomPrompt="1"/>
          </p:nvPr>
        </p:nvSpPr>
        <p:spPr>
          <a:xfrm>
            <a:off x="2097303" y="4322429"/>
            <a:ext cx="3871260" cy="846137"/>
          </a:xfrm>
        </p:spPr>
        <p:txBody>
          <a:bodyPr/>
          <a:lstStyle>
            <a:lvl1pPr marL="0" indent="0" algn="ctr">
              <a:buNone/>
              <a:defRPr>
                <a:solidFill>
                  <a:schemeClr val="bg1"/>
                </a:solidFill>
              </a:defRPr>
            </a:lvl1pPr>
          </a:lstStyle>
          <a:p>
            <a:pPr lvl="0"/>
            <a:r>
              <a:rPr lang="nl-NL"/>
              <a:t>Klik hier om je te tekst te schrijven</a:t>
            </a:r>
          </a:p>
        </p:txBody>
      </p:sp>
      <p:sp>
        <p:nvSpPr>
          <p:cNvPr id="41" name="Tijdelijke aanduiding voor tekst 40">
            <a:extLst>
              <a:ext uri="{FF2B5EF4-FFF2-40B4-BE49-F238E27FC236}">
                <a16:creationId xmlns:a16="http://schemas.microsoft.com/office/drawing/2014/main" id="{AF06F87E-250A-B647-8AFB-BB3E2FD3F4D5}"/>
              </a:ext>
            </a:extLst>
          </p:cNvPr>
          <p:cNvSpPr>
            <a:spLocks noGrp="1"/>
          </p:cNvSpPr>
          <p:nvPr>
            <p:ph type="body" sz="quarter" idx="20" hasCustomPrompt="1"/>
          </p:nvPr>
        </p:nvSpPr>
        <p:spPr>
          <a:xfrm>
            <a:off x="6778535" y="3280188"/>
            <a:ext cx="3886200" cy="669925"/>
          </a:xfrm>
        </p:spPr>
        <p:txBody>
          <a:bodyPr>
            <a:normAutofit/>
          </a:bodyPr>
          <a:lstStyle>
            <a:lvl1pPr marL="0" indent="0" algn="ctr">
              <a:lnSpc>
                <a:spcPct val="100000"/>
              </a:lnSpc>
              <a:buNone/>
              <a:defRPr sz="4000">
                <a:solidFill>
                  <a:schemeClr val="bg1"/>
                </a:solidFill>
              </a:defRPr>
            </a:lvl1pPr>
          </a:lstStyle>
          <a:p>
            <a:pPr lvl="0"/>
            <a:r>
              <a:rPr lang="nl-NL" err="1"/>
              <a:t>Tekstvak</a:t>
            </a:r>
            <a:endParaRPr lang="nl-NL"/>
          </a:p>
        </p:txBody>
      </p:sp>
      <p:sp>
        <p:nvSpPr>
          <p:cNvPr id="43" name="Tijdelijke aanduiding voor tekst 42">
            <a:extLst>
              <a:ext uri="{FF2B5EF4-FFF2-40B4-BE49-F238E27FC236}">
                <a16:creationId xmlns:a16="http://schemas.microsoft.com/office/drawing/2014/main" id="{4B2587AE-EBCD-404D-A302-99854F3B8E2B}"/>
              </a:ext>
            </a:extLst>
          </p:cNvPr>
          <p:cNvSpPr>
            <a:spLocks noGrp="1"/>
          </p:cNvSpPr>
          <p:nvPr>
            <p:ph type="body" sz="quarter" idx="21" hasCustomPrompt="1"/>
          </p:nvPr>
        </p:nvSpPr>
        <p:spPr>
          <a:xfrm>
            <a:off x="6778535" y="3958981"/>
            <a:ext cx="3886200" cy="350837"/>
          </a:xfrm>
        </p:spPr>
        <p:txBody>
          <a:bodyPr>
            <a:noAutofit/>
          </a:bodyPr>
          <a:lstStyle>
            <a:lvl1pPr marL="0" indent="0" algn="ctr">
              <a:buNone/>
              <a:defRPr sz="2000">
                <a:solidFill>
                  <a:schemeClr val="bg1"/>
                </a:solidFill>
              </a:defRPr>
            </a:lvl1pPr>
          </a:lstStyle>
          <a:p>
            <a:pPr lvl="0"/>
            <a:r>
              <a:rPr lang="nl-NL"/>
              <a:t>Klik hier om je tekst te schrijven</a:t>
            </a:r>
          </a:p>
        </p:txBody>
      </p:sp>
      <p:sp>
        <p:nvSpPr>
          <p:cNvPr id="47" name="Tijdelijke aanduiding voor tekst 46">
            <a:extLst>
              <a:ext uri="{FF2B5EF4-FFF2-40B4-BE49-F238E27FC236}">
                <a16:creationId xmlns:a16="http://schemas.microsoft.com/office/drawing/2014/main" id="{10CF9C6D-397C-534D-9434-2F1AE9AE5741}"/>
              </a:ext>
            </a:extLst>
          </p:cNvPr>
          <p:cNvSpPr>
            <a:spLocks noGrp="1"/>
          </p:cNvSpPr>
          <p:nvPr>
            <p:ph type="body" sz="quarter" idx="22" hasCustomPrompt="1"/>
          </p:nvPr>
        </p:nvSpPr>
        <p:spPr>
          <a:xfrm>
            <a:off x="6778535" y="4322429"/>
            <a:ext cx="3886200" cy="846137"/>
          </a:xfrm>
        </p:spPr>
        <p:txBody>
          <a:bodyPr/>
          <a:lstStyle>
            <a:lvl1pPr marL="0" indent="0" algn="ctr">
              <a:buNone/>
              <a:defRPr>
                <a:solidFill>
                  <a:schemeClr val="bg1"/>
                </a:solidFill>
              </a:defRPr>
            </a:lvl1pPr>
          </a:lstStyle>
          <a:p>
            <a:pPr lvl="0"/>
            <a:r>
              <a:rPr lang="nl-NL"/>
              <a:t>Klik hier om je tekst te schrijven</a:t>
            </a:r>
          </a:p>
        </p:txBody>
      </p:sp>
      <p:sp>
        <p:nvSpPr>
          <p:cNvPr id="46" name="object 7">
            <a:extLst>
              <a:ext uri="{FF2B5EF4-FFF2-40B4-BE49-F238E27FC236}">
                <a16:creationId xmlns:a16="http://schemas.microsoft.com/office/drawing/2014/main" id="{D5884837-2C05-4F47-A9DA-2D3994360BC5}"/>
              </a:ext>
            </a:extLst>
          </p:cNvPr>
          <p:cNvSpPr/>
          <p:nvPr userDrawn="1"/>
        </p:nvSpPr>
        <p:spPr>
          <a:xfrm rot="5400000">
            <a:off x="667104" y="5222997"/>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48" name="Afbeelding 47" descr="Afbeelding met tekening&#10;&#10;Automatisch gegenereerde beschrijving">
            <a:extLst>
              <a:ext uri="{FF2B5EF4-FFF2-40B4-BE49-F238E27FC236}">
                <a16:creationId xmlns:a16="http://schemas.microsoft.com/office/drawing/2014/main" id="{573E5F90-0FB4-BB45-9C3D-83912953624D}"/>
              </a:ext>
            </a:extLst>
          </p:cNvPr>
          <p:cNvPicPr>
            <a:picLocks noChangeAspect="1"/>
          </p:cNvPicPr>
          <p:nvPr userDrawn="1"/>
        </p:nvPicPr>
        <p:blipFill>
          <a:blip r:embed="rId2"/>
          <a:stretch>
            <a:fillRect/>
          </a:stretch>
        </p:blipFill>
        <p:spPr>
          <a:xfrm>
            <a:off x="1164385" y="5731429"/>
            <a:ext cx="1409190" cy="509034"/>
          </a:xfrm>
          <a:prstGeom prst="rect">
            <a:avLst/>
          </a:prstGeom>
        </p:spPr>
      </p:pic>
    </p:spTree>
    <p:extLst>
      <p:ext uri="{BB962C8B-B14F-4D97-AF65-F5344CB8AC3E}">
        <p14:creationId xmlns:p14="http://schemas.microsoft.com/office/powerpoint/2010/main" val="371063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lijn">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0" y="449211"/>
            <a:ext cx="11598275" cy="1061098"/>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9" name="object 7">
            <a:extLst>
              <a:ext uri="{FF2B5EF4-FFF2-40B4-BE49-F238E27FC236}">
                <a16:creationId xmlns:a16="http://schemas.microsoft.com/office/drawing/2014/main" id="{7B05F17A-E033-E848-89D8-64F889E4BD49}"/>
              </a:ext>
            </a:extLst>
          </p:cNvPr>
          <p:cNvSpPr/>
          <p:nvPr userDrawn="1"/>
        </p:nvSpPr>
        <p:spPr>
          <a:xfrm>
            <a:off x="10537177" y="449211"/>
            <a:ext cx="1061098" cy="1061098"/>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Rechthoek 10">
            <a:extLst>
              <a:ext uri="{FF2B5EF4-FFF2-40B4-BE49-F238E27FC236}">
                <a16:creationId xmlns:a16="http://schemas.microsoft.com/office/drawing/2014/main" id="{CEDBB860-3BB6-294C-813D-291599C93A23}"/>
              </a:ext>
            </a:extLst>
          </p:cNvPr>
          <p:cNvSpPr/>
          <p:nvPr userDrawn="1"/>
        </p:nvSpPr>
        <p:spPr>
          <a:xfrm>
            <a:off x="2885041" y="1941648"/>
            <a:ext cx="2132811" cy="1459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2EFA9598-DDE1-3840-9FAA-B7F7DD881FE4}"/>
              </a:ext>
            </a:extLst>
          </p:cNvPr>
          <p:cNvSpPr txBox="1"/>
          <p:nvPr userDrawn="1"/>
        </p:nvSpPr>
        <p:spPr>
          <a:xfrm>
            <a:off x="662241" y="3458707"/>
            <a:ext cx="2142739" cy="338554"/>
          </a:xfrm>
          <a:prstGeom prst="rect">
            <a:avLst/>
          </a:prstGeom>
          <a:noFill/>
        </p:spPr>
        <p:txBody>
          <a:bodyPr wrap="square" lIns="0" tIns="0" rIns="0" bIns="0" rtlCol="0">
            <a:spAutoFit/>
          </a:bodyPr>
          <a:lstStyle/>
          <a:p>
            <a:r>
              <a:rPr lang="nl-NL" sz="1100" b="1" err="1"/>
              <a:t>TaalTrip</a:t>
            </a:r>
            <a:endParaRPr lang="nl-NL" sz="1100" b="1"/>
          </a:p>
          <a:p>
            <a:r>
              <a:rPr lang="nl-NL" sz="1100" b="0"/>
              <a:t>Woorden gaan leven als je ze ziet.</a:t>
            </a:r>
          </a:p>
        </p:txBody>
      </p:sp>
      <p:sp>
        <p:nvSpPr>
          <p:cNvPr id="24" name="Tekstvak 23">
            <a:extLst>
              <a:ext uri="{FF2B5EF4-FFF2-40B4-BE49-F238E27FC236}">
                <a16:creationId xmlns:a16="http://schemas.microsoft.com/office/drawing/2014/main" id="{2CA93B5B-B157-B84F-9F78-6B1B7EF96B3B}"/>
              </a:ext>
            </a:extLst>
          </p:cNvPr>
          <p:cNvSpPr txBox="1"/>
          <p:nvPr userDrawn="1"/>
        </p:nvSpPr>
        <p:spPr>
          <a:xfrm>
            <a:off x="2867972" y="3472797"/>
            <a:ext cx="2142739" cy="338554"/>
          </a:xfrm>
          <a:prstGeom prst="rect">
            <a:avLst/>
          </a:prstGeom>
          <a:noFill/>
        </p:spPr>
        <p:txBody>
          <a:bodyPr wrap="square" lIns="0" tIns="0" rIns="0" bIns="0" rtlCol="0">
            <a:spAutoFit/>
          </a:bodyPr>
          <a:lstStyle/>
          <a:p>
            <a:r>
              <a:rPr lang="nl-NL" sz="1100" b="1"/>
              <a:t>Digitale Vaardigheden</a:t>
            </a:r>
          </a:p>
          <a:p>
            <a:r>
              <a:rPr lang="nl-NL" sz="1100" b="0"/>
              <a:t>Leer denken als een computer.</a:t>
            </a:r>
          </a:p>
        </p:txBody>
      </p:sp>
      <p:sp>
        <p:nvSpPr>
          <p:cNvPr id="26" name="Tekstvak 25">
            <a:extLst>
              <a:ext uri="{FF2B5EF4-FFF2-40B4-BE49-F238E27FC236}">
                <a16:creationId xmlns:a16="http://schemas.microsoft.com/office/drawing/2014/main" id="{7B426069-BFC2-3D4E-A287-1E5925380AC0}"/>
              </a:ext>
            </a:extLst>
          </p:cNvPr>
          <p:cNvSpPr txBox="1"/>
          <p:nvPr userDrawn="1"/>
        </p:nvSpPr>
        <p:spPr>
          <a:xfrm>
            <a:off x="5066558" y="3472797"/>
            <a:ext cx="2142739" cy="507831"/>
          </a:xfrm>
          <a:prstGeom prst="rect">
            <a:avLst/>
          </a:prstGeom>
          <a:noFill/>
        </p:spPr>
        <p:txBody>
          <a:bodyPr wrap="square" lIns="0" tIns="0" rIns="0" bIns="0" rtlCol="0">
            <a:spAutoFit/>
          </a:bodyPr>
          <a:lstStyle/>
          <a:p>
            <a:r>
              <a:rPr lang="nl-NL" sz="1100" b="1"/>
              <a:t>Bliksemstage</a:t>
            </a:r>
          </a:p>
          <a:p>
            <a:r>
              <a:rPr lang="nl-NL" sz="1100" b="0"/>
              <a:t>Weten wat er te koop is op </a:t>
            </a:r>
          </a:p>
          <a:p>
            <a:r>
              <a:rPr lang="nl-NL" sz="1100" b="0"/>
              <a:t>de arbeidsmarkt. </a:t>
            </a:r>
          </a:p>
        </p:txBody>
      </p:sp>
      <p:sp>
        <p:nvSpPr>
          <p:cNvPr id="28" name="Tekstvak 27">
            <a:extLst>
              <a:ext uri="{FF2B5EF4-FFF2-40B4-BE49-F238E27FC236}">
                <a16:creationId xmlns:a16="http://schemas.microsoft.com/office/drawing/2014/main" id="{0A018C44-62EA-7143-85CE-1BDA9F9A8839}"/>
              </a:ext>
            </a:extLst>
          </p:cNvPr>
          <p:cNvSpPr txBox="1"/>
          <p:nvPr userDrawn="1"/>
        </p:nvSpPr>
        <p:spPr>
          <a:xfrm>
            <a:off x="7277607" y="3472797"/>
            <a:ext cx="2142739" cy="507831"/>
          </a:xfrm>
          <a:prstGeom prst="rect">
            <a:avLst/>
          </a:prstGeom>
          <a:noFill/>
        </p:spPr>
        <p:txBody>
          <a:bodyPr wrap="square" lIns="0" tIns="0" rIns="0" bIns="0" rtlCol="0">
            <a:spAutoFit/>
          </a:bodyPr>
          <a:lstStyle/>
          <a:p>
            <a:r>
              <a:rPr lang="nl-NL" sz="1100" b="1"/>
              <a:t>Plannen doe je zo!</a:t>
            </a:r>
          </a:p>
          <a:p>
            <a:r>
              <a:rPr lang="nl-NL" sz="1100" b="0"/>
              <a:t>Een strakke agenda is het </a:t>
            </a:r>
          </a:p>
          <a:p>
            <a:r>
              <a:rPr lang="nl-NL" sz="1100" b="0"/>
              <a:t>halve werk.</a:t>
            </a:r>
          </a:p>
        </p:txBody>
      </p:sp>
      <p:sp>
        <p:nvSpPr>
          <p:cNvPr id="30" name="Tekstvak 29">
            <a:extLst>
              <a:ext uri="{FF2B5EF4-FFF2-40B4-BE49-F238E27FC236}">
                <a16:creationId xmlns:a16="http://schemas.microsoft.com/office/drawing/2014/main" id="{34A835A0-75E1-4A4B-935C-5FF51D497BA7}"/>
              </a:ext>
            </a:extLst>
          </p:cNvPr>
          <p:cNvSpPr txBox="1"/>
          <p:nvPr userDrawn="1"/>
        </p:nvSpPr>
        <p:spPr>
          <a:xfrm>
            <a:off x="9455536" y="3472797"/>
            <a:ext cx="2142739" cy="338554"/>
          </a:xfrm>
          <a:prstGeom prst="rect">
            <a:avLst/>
          </a:prstGeom>
          <a:noFill/>
        </p:spPr>
        <p:txBody>
          <a:bodyPr wrap="square" lIns="0" tIns="0" rIns="0" bIns="0" rtlCol="0">
            <a:spAutoFit/>
          </a:bodyPr>
          <a:lstStyle/>
          <a:p>
            <a:r>
              <a:rPr lang="nl-NL" sz="1100" b="1"/>
              <a:t>Werkwijs</a:t>
            </a:r>
          </a:p>
          <a:p>
            <a:r>
              <a:rPr lang="nl-NL" sz="1100" b="0"/>
              <a:t>Communiceren kun je leren.</a:t>
            </a:r>
          </a:p>
        </p:txBody>
      </p:sp>
      <p:sp>
        <p:nvSpPr>
          <p:cNvPr id="37" name="Tekstvak 36">
            <a:extLst>
              <a:ext uri="{FF2B5EF4-FFF2-40B4-BE49-F238E27FC236}">
                <a16:creationId xmlns:a16="http://schemas.microsoft.com/office/drawing/2014/main" id="{0CFE9F7F-60D6-A945-B8C0-DA423FA9D02F}"/>
              </a:ext>
            </a:extLst>
          </p:cNvPr>
          <p:cNvSpPr txBox="1"/>
          <p:nvPr userDrawn="1"/>
        </p:nvSpPr>
        <p:spPr>
          <a:xfrm>
            <a:off x="656718" y="6035953"/>
            <a:ext cx="2142739" cy="507831"/>
          </a:xfrm>
          <a:prstGeom prst="rect">
            <a:avLst/>
          </a:prstGeom>
          <a:noFill/>
        </p:spPr>
        <p:txBody>
          <a:bodyPr wrap="square" lIns="0" tIns="0" rIns="0" bIns="0" rtlCol="0">
            <a:spAutoFit/>
          </a:bodyPr>
          <a:lstStyle/>
          <a:p>
            <a:r>
              <a:rPr lang="nl-NL" sz="1100" b="1"/>
              <a:t>Ondernemen doe je zo!</a:t>
            </a:r>
          </a:p>
          <a:p>
            <a:r>
              <a:rPr lang="nl-NL" sz="1100" b="0"/>
              <a:t>Een eigen zaak moet in je </a:t>
            </a:r>
          </a:p>
          <a:p>
            <a:r>
              <a:rPr lang="nl-NL" sz="1100" b="0"/>
              <a:t>bloed zitten.</a:t>
            </a:r>
          </a:p>
        </p:txBody>
      </p:sp>
      <p:sp>
        <p:nvSpPr>
          <p:cNvPr id="38" name="Tekstvak 37">
            <a:extLst>
              <a:ext uri="{FF2B5EF4-FFF2-40B4-BE49-F238E27FC236}">
                <a16:creationId xmlns:a16="http://schemas.microsoft.com/office/drawing/2014/main" id="{E153E696-DB1A-B648-B253-E5757A12A376}"/>
              </a:ext>
            </a:extLst>
          </p:cNvPr>
          <p:cNvSpPr txBox="1"/>
          <p:nvPr userDrawn="1"/>
        </p:nvSpPr>
        <p:spPr>
          <a:xfrm>
            <a:off x="2862449" y="6050043"/>
            <a:ext cx="2142739" cy="507831"/>
          </a:xfrm>
          <a:prstGeom prst="rect">
            <a:avLst/>
          </a:prstGeom>
          <a:noFill/>
        </p:spPr>
        <p:txBody>
          <a:bodyPr wrap="square" lIns="0" tIns="0" rIns="0" bIns="0" rtlCol="0">
            <a:spAutoFit/>
          </a:bodyPr>
          <a:lstStyle/>
          <a:p>
            <a:r>
              <a:rPr lang="nl-NL" sz="1100" b="1"/>
              <a:t>Sollicitatietraining</a:t>
            </a:r>
          </a:p>
          <a:p>
            <a:r>
              <a:rPr lang="nl-NL" sz="1100" b="0"/>
              <a:t>De kunst van het</a:t>
            </a:r>
          </a:p>
          <a:p>
            <a:r>
              <a:rPr lang="nl-NL" sz="1100" b="0"/>
              <a:t>aangenomen worden.</a:t>
            </a:r>
          </a:p>
        </p:txBody>
      </p:sp>
      <p:sp>
        <p:nvSpPr>
          <p:cNvPr id="39" name="Tekstvak 38">
            <a:extLst>
              <a:ext uri="{FF2B5EF4-FFF2-40B4-BE49-F238E27FC236}">
                <a16:creationId xmlns:a16="http://schemas.microsoft.com/office/drawing/2014/main" id="{2A716A2A-F8E9-5545-B1A4-B4AFFD7E223B}"/>
              </a:ext>
            </a:extLst>
          </p:cNvPr>
          <p:cNvSpPr txBox="1"/>
          <p:nvPr userDrawn="1"/>
        </p:nvSpPr>
        <p:spPr>
          <a:xfrm>
            <a:off x="5061035" y="6050043"/>
            <a:ext cx="2142739" cy="338554"/>
          </a:xfrm>
          <a:prstGeom prst="rect">
            <a:avLst/>
          </a:prstGeom>
          <a:noFill/>
        </p:spPr>
        <p:txBody>
          <a:bodyPr wrap="square" lIns="0" tIns="0" rIns="0" bIns="0" rtlCol="0">
            <a:spAutoFit/>
          </a:bodyPr>
          <a:lstStyle/>
          <a:p>
            <a:r>
              <a:rPr lang="nl-NL" sz="1100" b="1"/>
              <a:t>Carrière Coach</a:t>
            </a:r>
          </a:p>
          <a:p>
            <a:r>
              <a:rPr lang="nl-NL" sz="1100" b="0"/>
              <a:t>Een duwtje in de goede richting.</a:t>
            </a:r>
          </a:p>
        </p:txBody>
      </p:sp>
      <p:sp>
        <p:nvSpPr>
          <p:cNvPr id="40" name="Tekstvak 39">
            <a:extLst>
              <a:ext uri="{FF2B5EF4-FFF2-40B4-BE49-F238E27FC236}">
                <a16:creationId xmlns:a16="http://schemas.microsoft.com/office/drawing/2014/main" id="{F1878582-FB6F-AD42-9D28-EB7425925911}"/>
              </a:ext>
            </a:extLst>
          </p:cNvPr>
          <p:cNvSpPr txBox="1"/>
          <p:nvPr userDrawn="1"/>
        </p:nvSpPr>
        <p:spPr>
          <a:xfrm>
            <a:off x="7272084" y="6050043"/>
            <a:ext cx="2142739" cy="338554"/>
          </a:xfrm>
          <a:prstGeom prst="rect">
            <a:avLst/>
          </a:prstGeom>
          <a:noFill/>
        </p:spPr>
        <p:txBody>
          <a:bodyPr wrap="square" lIns="0" tIns="0" rIns="0" bIns="0" rtlCol="0">
            <a:spAutoFit/>
          </a:bodyPr>
          <a:lstStyle/>
          <a:p>
            <a:r>
              <a:rPr lang="nl-NL" sz="1100" b="1"/>
              <a:t>Weten wat je wil</a:t>
            </a:r>
          </a:p>
          <a:p>
            <a:r>
              <a:rPr lang="nl-NL" sz="1100" b="0"/>
              <a:t>Ondersteuning op alle fronten.</a:t>
            </a:r>
          </a:p>
        </p:txBody>
      </p:sp>
      <p:sp>
        <p:nvSpPr>
          <p:cNvPr id="9" name="Rechthoek 8">
            <a:extLst>
              <a:ext uri="{FF2B5EF4-FFF2-40B4-BE49-F238E27FC236}">
                <a16:creationId xmlns:a16="http://schemas.microsoft.com/office/drawing/2014/main" id="{FD760D15-6BED-4644-989B-5E1F90575176}"/>
              </a:ext>
            </a:extLst>
          </p:cNvPr>
          <p:cNvSpPr/>
          <p:nvPr userDrawn="1"/>
        </p:nvSpPr>
        <p:spPr>
          <a:xfrm>
            <a:off x="583677" y="693809"/>
            <a:ext cx="4286751" cy="584775"/>
          </a:xfrm>
          <a:prstGeom prst="rect">
            <a:avLst/>
          </a:prstGeom>
        </p:spPr>
        <p:txBody>
          <a:bodyPr wrap="none">
            <a:spAutoFit/>
          </a:bodyPr>
          <a:lstStyle/>
          <a:p>
            <a:r>
              <a:rPr lang="nl-NL" sz="3200" b="1">
                <a:solidFill>
                  <a:schemeClr val="bg1"/>
                </a:solidFill>
              </a:rPr>
              <a:t>Het JINC-programma</a:t>
            </a:r>
          </a:p>
        </p:txBody>
      </p:sp>
      <p:pic>
        <p:nvPicPr>
          <p:cNvPr id="5" name="Afbeelding 4">
            <a:extLst>
              <a:ext uri="{FF2B5EF4-FFF2-40B4-BE49-F238E27FC236}">
                <a16:creationId xmlns:a16="http://schemas.microsoft.com/office/drawing/2014/main" id="{63C691BE-D99A-8947-9FD4-B72C447C05C5}"/>
              </a:ext>
            </a:extLst>
          </p:cNvPr>
          <p:cNvPicPr>
            <a:picLocks noChangeAspect="1"/>
          </p:cNvPicPr>
          <p:nvPr userDrawn="1"/>
        </p:nvPicPr>
        <p:blipFill>
          <a:blip r:embed="rId3"/>
          <a:stretch>
            <a:fillRect/>
          </a:stretch>
        </p:blipFill>
        <p:spPr>
          <a:xfrm>
            <a:off x="672169" y="1939916"/>
            <a:ext cx="2144086" cy="1455950"/>
          </a:xfrm>
          <a:prstGeom prst="rect">
            <a:avLst/>
          </a:prstGeom>
        </p:spPr>
      </p:pic>
      <p:pic>
        <p:nvPicPr>
          <p:cNvPr id="14" name="Afbeelding 13" descr="Afbeelding met computer&#10;&#10;Automatisch gegenereerde beschrijving">
            <a:extLst>
              <a:ext uri="{FF2B5EF4-FFF2-40B4-BE49-F238E27FC236}">
                <a16:creationId xmlns:a16="http://schemas.microsoft.com/office/drawing/2014/main" id="{EC89B7C1-26C4-8B4D-BF34-9B5232BCA228}"/>
              </a:ext>
            </a:extLst>
          </p:cNvPr>
          <p:cNvPicPr>
            <a:picLocks noChangeAspect="1"/>
          </p:cNvPicPr>
          <p:nvPr userDrawn="1"/>
        </p:nvPicPr>
        <p:blipFill>
          <a:blip r:embed="rId4"/>
          <a:stretch>
            <a:fillRect/>
          </a:stretch>
        </p:blipFill>
        <p:spPr>
          <a:xfrm>
            <a:off x="2969514" y="1838445"/>
            <a:ext cx="1966441" cy="1557421"/>
          </a:xfrm>
          <a:prstGeom prst="rect">
            <a:avLst/>
          </a:prstGeom>
        </p:spPr>
      </p:pic>
      <p:pic>
        <p:nvPicPr>
          <p:cNvPr id="17" name="Afbeelding 16">
            <a:extLst>
              <a:ext uri="{FF2B5EF4-FFF2-40B4-BE49-F238E27FC236}">
                <a16:creationId xmlns:a16="http://schemas.microsoft.com/office/drawing/2014/main" id="{E4ACF1E6-1289-1C4A-BBAA-5C94D89BCCAF}"/>
              </a:ext>
            </a:extLst>
          </p:cNvPr>
          <p:cNvPicPr>
            <a:picLocks noChangeAspect="1"/>
          </p:cNvPicPr>
          <p:nvPr userDrawn="1"/>
        </p:nvPicPr>
        <p:blipFill>
          <a:blip r:embed="rId5"/>
          <a:stretch>
            <a:fillRect/>
          </a:stretch>
        </p:blipFill>
        <p:spPr>
          <a:xfrm>
            <a:off x="5080843" y="1939916"/>
            <a:ext cx="2120316" cy="1455950"/>
          </a:xfrm>
          <a:prstGeom prst="rect">
            <a:avLst/>
          </a:prstGeom>
        </p:spPr>
      </p:pic>
      <p:pic>
        <p:nvPicPr>
          <p:cNvPr id="32" name="Afbeelding 31" descr="Afbeelding met tekening&#10;&#10;Automatisch gegenereerde beschrijving">
            <a:extLst>
              <a:ext uri="{FF2B5EF4-FFF2-40B4-BE49-F238E27FC236}">
                <a16:creationId xmlns:a16="http://schemas.microsoft.com/office/drawing/2014/main" id="{C148413F-C304-2743-8D55-5DBCB05ECB7F}"/>
              </a:ext>
            </a:extLst>
          </p:cNvPr>
          <p:cNvPicPr>
            <a:picLocks noChangeAspect="1"/>
          </p:cNvPicPr>
          <p:nvPr userDrawn="1"/>
        </p:nvPicPr>
        <p:blipFill>
          <a:blip r:embed="rId6"/>
          <a:stretch>
            <a:fillRect/>
          </a:stretch>
        </p:blipFill>
        <p:spPr>
          <a:xfrm>
            <a:off x="7261275" y="1939916"/>
            <a:ext cx="2120316" cy="1455950"/>
          </a:xfrm>
          <a:prstGeom prst="rect">
            <a:avLst/>
          </a:prstGeom>
        </p:spPr>
      </p:pic>
      <p:pic>
        <p:nvPicPr>
          <p:cNvPr id="34" name="Afbeelding 33" descr="Afbeelding met tekening&#10;&#10;Automatisch gegenereerde beschrijving">
            <a:extLst>
              <a:ext uri="{FF2B5EF4-FFF2-40B4-BE49-F238E27FC236}">
                <a16:creationId xmlns:a16="http://schemas.microsoft.com/office/drawing/2014/main" id="{945C7CA2-63C5-9C4D-94E5-84DE7FFB4742}"/>
              </a:ext>
            </a:extLst>
          </p:cNvPr>
          <p:cNvPicPr>
            <a:picLocks noChangeAspect="1"/>
          </p:cNvPicPr>
          <p:nvPr userDrawn="1"/>
        </p:nvPicPr>
        <p:blipFill>
          <a:blip r:embed="rId7"/>
          <a:stretch>
            <a:fillRect/>
          </a:stretch>
        </p:blipFill>
        <p:spPr>
          <a:xfrm>
            <a:off x="9443161" y="1939916"/>
            <a:ext cx="2130659" cy="1455950"/>
          </a:xfrm>
          <a:prstGeom prst="rect">
            <a:avLst/>
          </a:prstGeom>
        </p:spPr>
      </p:pic>
      <p:pic>
        <p:nvPicPr>
          <p:cNvPr id="41" name="Afbeelding 40" descr="Afbeelding met tekst&#10;&#10;Automatisch gegenereerde beschrijving">
            <a:extLst>
              <a:ext uri="{FF2B5EF4-FFF2-40B4-BE49-F238E27FC236}">
                <a16:creationId xmlns:a16="http://schemas.microsoft.com/office/drawing/2014/main" id="{2E470F9C-9C29-B147-8DFE-498E5E61D392}"/>
              </a:ext>
            </a:extLst>
          </p:cNvPr>
          <p:cNvPicPr>
            <a:picLocks noChangeAspect="1"/>
          </p:cNvPicPr>
          <p:nvPr userDrawn="1"/>
        </p:nvPicPr>
        <p:blipFill>
          <a:blip r:embed="rId8"/>
          <a:stretch>
            <a:fillRect/>
          </a:stretch>
        </p:blipFill>
        <p:spPr>
          <a:xfrm>
            <a:off x="666646" y="4504523"/>
            <a:ext cx="2125908" cy="1459790"/>
          </a:xfrm>
          <a:prstGeom prst="rect">
            <a:avLst/>
          </a:prstGeom>
        </p:spPr>
      </p:pic>
      <p:pic>
        <p:nvPicPr>
          <p:cNvPr id="43" name="Afbeelding 42" descr="Afbeelding met tekening&#10;&#10;Automatisch gegenereerde beschrijving">
            <a:extLst>
              <a:ext uri="{FF2B5EF4-FFF2-40B4-BE49-F238E27FC236}">
                <a16:creationId xmlns:a16="http://schemas.microsoft.com/office/drawing/2014/main" id="{B0EB84AE-4CDE-4E46-8FA0-D4583FB94542}"/>
              </a:ext>
            </a:extLst>
          </p:cNvPr>
          <p:cNvPicPr>
            <a:picLocks noChangeAspect="1"/>
          </p:cNvPicPr>
          <p:nvPr userDrawn="1"/>
        </p:nvPicPr>
        <p:blipFill>
          <a:blip r:embed="rId9"/>
          <a:stretch>
            <a:fillRect/>
          </a:stretch>
        </p:blipFill>
        <p:spPr>
          <a:xfrm>
            <a:off x="2846075" y="4504523"/>
            <a:ext cx="2125908" cy="1459790"/>
          </a:xfrm>
          <a:prstGeom prst="rect">
            <a:avLst/>
          </a:prstGeom>
        </p:spPr>
      </p:pic>
      <p:pic>
        <p:nvPicPr>
          <p:cNvPr id="45" name="Afbeelding 44">
            <a:extLst>
              <a:ext uri="{FF2B5EF4-FFF2-40B4-BE49-F238E27FC236}">
                <a16:creationId xmlns:a16="http://schemas.microsoft.com/office/drawing/2014/main" id="{9F335C11-B20E-074A-BED5-13580778C959}"/>
              </a:ext>
            </a:extLst>
          </p:cNvPr>
          <p:cNvPicPr>
            <a:picLocks noChangeAspect="1"/>
          </p:cNvPicPr>
          <p:nvPr userDrawn="1"/>
        </p:nvPicPr>
        <p:blipFill>
          <a:blip r:embed="rId10"/>
          <a:stretch>
            <a:fillRect/>
          </a:stretch>
        </p:blipFill>
        <p:spPr>
          <a:xfrm>
            <a:off x="5039094" y="4504523"/>
            <a:ext cx="2136278" cy="1459790"/>
          </a:xfrm>
          <a:prstGeom prst="rect">
            <a:avLst/>
          </a:prstGeom>
        </p:spPr>
      </p:pic>
      <p:pic>
        <p:nvPicPr>
          <p:cNvPr id="47" name="Afbeelding 46">
            <a:extLst>
              <a:ext uri="{FF2B5EF4-FFF2-40B4-BE49-F238E27FC236}">
                <a16:creationId xmlns:a16="http://schemas.microsoft.com/office/drawing/2014/main" id="{8663C1AC-3E83-6742-8D27-DFF99004553A}"/>
              </a:ext>
            </a:extLst>
          </p:cNvPr>
          <p:cNvPicPr>
            <a:picLocks noChangeAspect="1"/>
          </p:cNvPicPr>
          <p:nvPr userDrawn="1"/>
        </p:nvPicPr>
        <p:blipFill>
          <a:blip r:embed="rId11"/>
          <a:stretch>
            <a:fillRect/>
          </a:stretch>
        </p:blipFill>
        <p:spPr>
          <a:xfrm flipH="1">
            <a:off x="7254840" y="4504523"/>
            <a:ext cx="2200696" cy="1461600"/>
          </a:xfrm>
          <a:prstGeom prst="rect">
            <a:avLst/>
          </a:prstGeom>
        </p:spPr>
      </p:pic>
      <p:sp>
        <p:nvSpPr>
          <p:cNvPr id="27" name="Tekstvak 26">
            <a:extLst>
              <a:ext uri="{FF2B5EF4-FFF2-40B4-BE49-F238E27FC236}">
                <a16:creationId xmlns:a16="http://schemas.microsoft.com/office/drawing/2014/main" id="{173D32AD-AEDE-0847-81CD-10AEB43B942D}"/>
              </a:ext>
            </a:extLst>
          </p:cNvPr>
          <p:cNvSpPr txBox="1"/>
          <p:nvPr userDrawn="1"/>
        </p:nvSpPr>
        <p:spPr>
          <a:xfrm>
            <a:off x="688967" y="1657936"/>
            <a:ext cx="2142739" cy="169277"/>
          </a:xfrm>
          <a:prstGeom prst="rect">
            <a:avLst/>
          </a:prstGeom>
          <a:noFill/>
        </p:spPr>
        <p:txBody>
          <a:bodyPr wrap="square" lIns="0" tIns="0" rIns="0" bIns="0" rtlCol="0">
            <a:spAutoFit/>
          </a:bodyPr>
          <a:lstStyle/>
          <a:p>
            <a:r>
              <a:rPr lang="nl-NL" sz="1100" b="0"/>
              <a:t>8 jaar</a:t>
            </a:r>
          </a:p>
        </p:txBody>
      </p:sp>
      <p:sp>
        <p:nvSpPr>
          <p:cNvPr id="29" name="Tekstvak 28">
            <a:extLst>
              <a:ext uri="{FF2B5EF4-FFF2-40B4-BE49-F238E27FC236}">
                <a16:creationId xmlns:a16="http://schemas.microsoft.com/office/drawing/2014/main" id="{54E521A7-D7F4-794F-B4CE-84FC03B08F4A}"/>
              </a:ext>
            </a:extLst>
          </p:cNvPr>
          <p:cNvSpPr txBox="1"/>
          <p:nvPr userDrawn="1"/>
        </p:nvSpPr>
        <p:spPr>
          <a:xfrm>
            <a:off x="7957076" y="4218061"/>
            <a:ext cx="1498460" cy="169277"/>
          </a:xfrm>
          <a:prstGeom prst="rect">
            <a:avLst/>
          </a:prstGeom>
          <a:noFill/>
        </p:spPr>
        <p:txBody>
          <a:bodyPr wrap="square" lIns="0" tIns="0" rIns="0" bIns="0" rtlCol="0">
            <a:spAutoFit/>
          </a:bodyPr>
          <a:lstStyle/>
          <a:p>
            <a:pPr algn="r"/>
            <a:r>
              <a:rPr lang="nl-NL" sz="1100" b="0"/>
              <a:t>16 jaar</a:t>
            </a:r>
          </a:p>
        </p:txBody>
      </p:sp>
      <p:cxnSp>
        <p:nvCxnSpPr>
          <p:cNvPr id="4" name="Rechte verbindingslijn met pijl 3">
            <a:extLst>
              <a:ext uri="{FF2B5EF4-FFF2-40B4-BE49-F238E27FC236}">
                <a16:creationId xmlns:a16="http://schemas.microsoft.com/office/drawing/2014/main" id="{B1FDDC74-482C-6D4B-8EBE-FDEF105D5A9C}"/>
              </a:ext>
            </a:extLst>
          </p:cNvPr>
          <p:cNvCxnSpPr>
            <a:cxnSpLocks/>
          </p:cNvCxnSpPr>
          <p:nvPr userDrawn="1"/>
        </p:nvCxnSpPr>
        <p:spPr>
          <a:xfrm>
            <a:off x="653687" y="4446974"/>
            <a:ext cx="9143276"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F96EBB5-2522-4745-8F41-59546C8EB861}"/>
              </a:ext>
            </a:extLst>
          </p:cNvPr>
          <p:cNvCxnSpPr>
            <a:cxnSpLocks/>
          </p:cNvCxnSpPr>
          <p:nvPr userDrawn="1"/>
        </p:nvCxnSpPr>
        <p:spPr>
          <a:xfrm>
            <a:off x="-90435" y="1875859"/>
            <a:ext cx="11716297" cy="201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045A7EBD-13A6-1449-BA30-E47BDDD366DC}"/>
              </a:ext>
            </a:extLst>
          </p:cNvPr>
          <p:cNvCxnSpPr>
            <a:cxnSpLocks/>
          </p:cNvCxnSpPr>
          <p:nvPr userDrawn="1"/>
        </p:nvCxnSpPr>
        <p:spPr>
          <a:xfrm>
            <a:off x="653687" y="4084440"/>
            <a:ext cx="10972175" cy="152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A15E237E-5291-A44C-931A-4269CB145780}"/>
              </a:ext>
            </a:extLst>
          </p:cNvPr>
          <p:cNvCxnSpPr>
            <a:cxnSpLocks/>
          </p:cNvCxnSpPr>
          <p:nvPr userDrawn="1"/>
        </p:nvCxnSpPr>
        <p:spPr>
          <a:xfrm>
            <a:off x="11625862" y="1892969"/>
            <a:ext cx="0" cy="22066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7A0E2F56-A9C9-5141-890F-023A67E65B9B}"/>
              </a:ext>
            </a:extLst>
          </p:cNvPr>
          <p:cNvCxnSpPr>
            <a:cxnSpLocks/>
          </p:cNvCxnSpPr>
          <p:nvPr userDrawn="1"/>
        </p:nvCxnSpPr>
        <p:spPr>
          <a:xfrm flipH="1">
            <a:off x="649410" y="4081828"/>
            <a:ext cx="7307" cy="3651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Driehoek 51">
            <a:extLst>
              <a:ext uri="{FF2B5EF4-FFF2-40B4-BE49-F238E27FC236}">
                <a16:creationId xmlns:a16="http://schemas.microsoft.com/office/drawing/2014/main" id="{D1CDC384-ADB2-004C-8D3A-2AF58550A64E}"/>
              </a:ext>
            </a:extLst>
          </p:cNvPr>
          <p:cNvSpPr/>
          <p:nvPr userDrawn="1"/>
        </p:nvSpPr>
        <p:spPr>
          <a:xfrm rot="5400000">
            <a:off x="208851" y="1833984"/>
            <a:ext cx="98181" cy="846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Driehoek 52">
            <a:extLst>
              <a:ext uri="{FF2B5EF4-FFF2-40B4-BE49-F238E27FC236}">
                <a16:creationId xmlns:a16="http://schemas.microsoft.com/office/drawing/2014/main" id="{52CAC6E3-046A-2142-A9AE-65DB55E5C69C}"/>
              </a:ext>
            </a:extLst>
          </p:cNvPr>
          <p:cNvSpPr/>
          <p:nvPr userDrawn="1"/>
        </p:nvSpPr>
        <p:spPr>
          <a:xfrm rot="5400000">
            <a:off x="293324" y="1833984"/>
            <a:ext cx="98181" cy="846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1787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ndkaart">
    <p:spTree>
      <p:nvGrpSpPr>
        <p:cNvPr id="1" name=""/>
        <p:cNvGrpSpPr/>
        <p:nvPr/>
      </p:nvGrpSpPr>
      <p:grpSpPr>
        <a:xfrm>
          <a:off x="0" y="0"/>
          <a:ext cx="0" cy="0"/>
          <a:chOff x="0" y="0"/>
          <a:chExt cx="0" cy="0"/>
        </a:xfrm>
      </p:grpSpPr>
      <p:sp>
        <p:nvSpPr>
          <p:cNvPr id="8" name="object 4">
            <a:extLst>
              <a:ext uri="{FF2B5EF4-FFF2-40B4-BE49-F238E27FC236}">
                <a16:creationId xmlns:a16="http://schemas.microsoft.com/office/drawing/2014/main" id="{E3EF0BD1-EA1F-CE4F-BE52-080AA504A42C}"/>
              </a:ext>
            </a:extLst>
          </p:cNvPr>
          <p:cNvSpPr/>
          <p:nvPr userDrawn="1"/>
        </p:nvSpPr>
        <p:spPr>
          <a:xfrm>
            <a:off x="508432" y="370872"/>
            <a:ext cx="11683568" cy="6487127"/>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46" name="object 7">
            <a:extLst>
              <a:ext uri="{FF2B5EF4-FFF2-40B4-BE49-F238E27FC236}">
                <a16:creationId xmlns:a16="http://schemas.microsoft.com/office/drawing/2014/main" id="{D5884837-2C05-4F47-A9DA-2D3994360BC5}"/>
              </a:ext>
            </a:extLst>
          </p:cNvPr>
          <p:cNvSpPr/>
          <p:nvPr userDrawn="1"/>
        </p:nvSpPr>
        <p:spPr>
          <a:xfrm rot="5400000">
            <a:off x="508432" y="6348965"/>
            <a:ext cx="508432" cy="508432"/>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48" name="Afbeelding 47" descr="Afbeelding met tekening&#10;&#10;Automatisch gegenereerde beschrijving">
            <a:extLst>
              <a:ext uri="{FF2B5EF4-FFF2-40B4-BE49-F238E27FC236}">
                <a16:creationId xmlns:a16="http://schemas.microsoft.com/office/drawing/2014/main" id="{573E5F90-0FB4-BB45-9C3D-83912953624D}"/>
              </a:ext>
            </a:extLst>
          </p:cNvPr>
          <p:cNvPicPr>
            <a:picLocks noChangeAspect="1"/>
          </p:cNvPicPr>
          <p:nvPr userDrawn="1"/>
        </p:nvPicPr>
        <p:blipFill>
          <a:blip r:embed="rId2"/>
          <a:stretch>
            <a:fillRect/>
          </a:stretch>
        </p:blipFill>
        <p:spPr>
          <a:xfrm>
            <a:off x="508432" y="6348965"/>
            <a:ext cx="1409190" cy="509034"/>
          </a:xfrm>
          <a:prstGeom prst="rect">
            <a:avLst/>
          </a:prstGeom>
        </p:spPr>
      </p:pic>
      <p:pic>
        <p:nvPicPr>
          <p:cNvPr id="5" name="Afbeelding 4" descr="Afbeelding met tekst, kaart&#10;&#10;Automatisch gegenereerde beschrijving">
            <a:extLst>
              <a:ext uri="{FF2B5EF4-FFF2-40B4-BE49-F238E27FC236}">
                <a16:creationId xmlns:a16="http://schemas.microsoft.com/office/drawing/2014/main" id="{2C0895DB-5767-0444-9A53-5F5C937CD6BA}"/>
              </a:ext>
            </a:extLst>
          </p:cNvPr>
          <p:cNvPicPr>
            <a:picLocks noChangeAspect="1"/>
          </p:cNvPicPr>
          <p:nvPr userDrawn="1"/>
        </p:nvPicPr>
        <p:blipFill>
          <a:blip r:embed="rId3"/>
          <a:stretch>
            <a:fillRect/>
          </a:stretch>
        </p:blipFill>
        <p:spPr>
          <a:xfrm>
            <a:off x="5234023" y="-4069"/>
            <a:ext cx="5321334" cy="7095111"/>
          </a:xfrm>
          <a:prstGeom prst="rect">
            <a:avLst/>
          </a:prstGeom>
        </p:spPr>
      </p:pic>
      <p:pic>
        <p:nvPicPr>
          <p:cNvPr id="7" name="Afbeelding 6" descr="Afbeelding met tekening&#10;&#10;Automatisch gegenereerde beschrijving">
            <a:extLst>
              <a:ext uri="{FF2B5EF4-FFF2-40B4-BE49-F238E27FC236}">
                <a16:creationId xmlns:a16="http://schemas.microsoft.com/office/drawing/2014/main" id="{AB4AF308-CA7C-1047-857A-47BE63210773}"/>
              </a:ext>
            </a:extLst>
          </p:cNvPr>
          <p:cNvPicPr>
            <a:picLocks noChangeAspect="1"/>
          </p:cNvPicPr>
          <p:nvPr userDrawn="1"/>
        </p:nvPicPr>
        <p:blipFill>
          <a:blip r:embed="rId4"/>
          <a:stretch>
            <a:fillRect/>
          </a:stretch>
        </p:blipFill>
        <p:spPr>
          <a:xfrm>
            <a:off x="1016864" y="919527"/>
            <a:ext cx="305601" cy="407468"/>
          </a:xfrm>
          <a:prstGeom prst="rect">
            <a:avLst/>
          </a:prstGeom>
        </p:spPr>
      </p:pic>
      <p:sp>
        <p:nvSpPr>
          <p:cNvPr id="11" name="Rechthoek 10">
            <a:extLst>
              <a:ext uri="{FF2B5EF4-FFF2-40B4-BE49-F238E27FC236}">
                <a16:creationId xmlns:a16="http://schemas.microsoft.com/office/drawing/2014/main" id="{28518E1C-7D15-2A47-B815-B71C21B06B2F}"/>
              </a:ext>
            </a:extLst>
          </p:cNvPr>
          <p:cNvSpPr/>
          <p:nvPr userDrawn="1"/>
        </p:nvSpPr>
        <p:spPr>
          <a:xfrm>
            <a:off x="1366954" y="830873"/>
            <a:ext cx="1958898" cy="584775"/>
          </a:xfrm>
          <a:prstGeom prst="rect">
            <a:avLst/>
          </a:prstGeom>
        </p:spPr>
        <p:txBody>
          <a:bodyPr wrap="square">
            <a:spAutoFit/>
          </a:bodyPr>
          <a:lstStyle/>
          <a:p>
            <a:r>
              <a:rPr lang="nl-NL" sz="1600">
                <a:solidFill>
                  <a:schemeClr val="bg1"/>
                </a:solidFill>
              </a:rPr>
              <a:t>In deze gemeenten</a:t>
            </a:r>
            <a:br>
              <a:rPr lang="nl-NL" sz="1600">
                <a:solidFill>
                  <a:schemeClr val="bg1"/>
                </a:solidFill>
              </a:rPr>
            </a:br>
            <a:r>
              <a:rPr lang="nl-NL" sz="1600">
                <a:solidFill>
                  <a:schemeClr val="bg1"/>
                </a:solidFill>
              </a:rPr>
              <a:t>is JINC actief</a:t>
            </a:r>
          </a:p>
        </p:txBody>
      </p:sp>
    </p:spTree>
    <p:extLst>
      <p:ext uri="{BB962C8B-B14F-4D97-AF65-F5344CB8AC3E}">
        <p14:creationId xmlns:p14="http://schemas.microsoft.com/office/powerpoint/2010/main" val="3608326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én afbeelding zonder titel">
    <p:spTree>
      <p:nvGrpSpPr>
        <p:cNvPr id="1" name=""/>
        <p:cNvGrpSpPr/>
        <p:nvPr/>
      </p:nvGrpSpPr>
      <p:grpSpPr>
        <a:xfrm>
          <a:off x="0" y="0"/>
          <a:ext cx="0" cy="0"/>
          <a:chOff x="0" y="0"/>
          <a:chExt cx="0" cy="0"/>
        </a:xfrm>
      </p:grpSpPr>
      <p:sp>
        <p:nvSpPr>
          <p:cNvPr id="13" name="object 4">
            <a:extLst>
              <a:ext uri="{FF2B5EF4-FFF2-40B4-BE49-F238E27FC236}">
                <a16:creationId xmlns:a16="http://schemas.microsoft.com/office/drawing/2014/main" id="{5E61F7DB-5564-0646-94E0-DD64665D9FDA}"/>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0" name="Tijdelijke aanduiding voor afbeelding 3">
            <a:extLst>
              <a:ext uri="{FF2B5EF4-FFF2-40B4-BE49-F238E27FC236}">
                <a16:creationId xmlns:a16="http://schemas.microsoft.com/office/drawing/2014/main" id="{4259045D-E673-5C40-AF75-F946D958E4FA}"/>
              </a:ext>
            </a:extLst>
          </p:cNvPr>
          <p:cNvSpPr>
            <a:spLocks noGrp="1"/>
          </p:cNvSpPr>
          <p:nvPr>
            <p:ph type="pic" sz="quarter" idx="12" hasCustomPrompt="1"/>
          </p:nvPr>
        </p:nvSpPr>
        <p:spPr>
          <a:xfrm>
            <a:off x="691384" y="449211"/>
            <a:ext cx="8442896" cy="5758384"/>
          </a:xfrm>
        </p:spPr>
        <p:txBody>
          <a:bodyPr/>
          <a:lstStyle>
            <a:lvl1pPr marL="0" indent="0">
              <a:buNone/>
              <a:defRPr>
                <a:solidFill>
                  <a:schemeClr val="tx1"/>
                </a:solidFill>
              </a:defRPr>
            </a:lvl1pPr>
          </a:lstStyle>
          <a:p>
            <a:r>
              <a:rPr lang="nl-NL"/>
              <a:t>Klik op het pictogram om een afbeelding in te voegen</a:t>
            </a:r>
          </a:p>
        </p:txBody>
      </p:sp>
      <p:sp>
        <p:nvSpPr>
          <p:cNvPr id="9" name="object 7">
            <a:extLst>
              <a:ext uri="{FF2B5EF4-FFF2-40B4-BE49-F238E27FC236}">
                <a16:creationId xmlns:a16="http://schemas.microsoft.com/office/drawing/2014/main" id="{F6760681-8F13-B245-8D58-74D153F6AA7F}"/>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2" name="Afbeelding 11" descr="Afbeelding met tekening&#10;&#10;Automatisch gegenereerde beschrijving">
            <a:extLst>
              <a:ext uri="{FF2B5EF4-FFF2-40B4-BE49-F238E27FC236}">
                <a16:creationId xmlns:a16="http://schemas.microsoft.com/office/drawing/2014/main" id="{6ACFDAC2-B449-824D-9C32-5D9B50BDB3CE}"/>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3349332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én afbeelding met titel">
    <p:spTree>
      <p:nvGrpSpPr>
        <p:cNvPr id="1" name=""/>
        <p:cNvGrpSpPr/>
        <p:nvPr/>
      </p:nvGrpSpPr>
      <p:grpSpPr>
        <a:xfrm>
          <a:off x="0" y="0"/>
          <a:ext cx="0" cy="0"/>
          <a:chOff x="0" y="0"/>
          <a:chExt cx="0" cy="0"/>
        </a:xfrm>
      </p:grpSpPr>
      <p:sp>
        <p:nvSpPr>
          <p:cNvPr id="20" name="object 4">
            <a:extLst>
              <a:ext uri="{FF2B5EF4-FFF2-40B4-BE49-F238E27FC236}">
                <a16:creationId xmlns:a16="http://schemas.microsoft.com/office/drawing/2014/main" id="{6457C464-C65F-804E-97E4-97B69E48C545}"/>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76B82A"/>
          </a:solidFill>
        </p:spPr>
        <p:txBody>
          <a:bodyPr wrap="square" lIns="0" tIns="0" rIns="0" bIns="0" rtlCol="0"/>
          <a:lstStyle/>
          <a:p>
            <a:endParaRPr/>
          </a:p>
        </p:txBody>
      </p:sp>
      <p:sp>
        <p:nvSpPr>
          <p:cNvPr id="19" name="Tijdelijke aanduiding voor afbeelding 3">
            <a:extLst>
              <a:ext uri="{FF2B5EF4-FFF2-40B4-BE49-F238E27FC236}">
                <a16:creationId xmlns:a16="http://schemas.microsoft.com/office/drawing/2014/main" id="{3FA45EA2-1450-A144-85E9-6A27D4116BFB}"/>
              </a:ext>
            </a:extLst>
          </p:cNvPr>
          <p:cNvSpPr>
            <a:spLocks noGrp="1"/>
          </p:cNvSpPr>
          <p:nvPr>
            <p:ph type="pic" sz="quarter" idx="10" hasCustomPrompt="1"/>
          </p:nvPr>
        </p:nvSpPr>
        <p:spPr>
          <a:xfrm>
            <a:off x="687585" y="1959214"/>
            <a:ext cx="7492319" cy="4449576"/>
          </a:xfrm>
        </p:spPr>
        <p:txBody>
          <a:bodyPr/>
          <a:lstStyle>
            <a:lvl1pPr marL="0" indent="0">
              <a:buNone/>
              <a:defRPr>
                <a:solidFill>
                  <a:schemeClr val="tx1"/>
                </a:solidFill>
              </a:defRPr>
            </a:lvl1pPr>
          </a:lstStyle>
          <a:p>
            <a:r>
              <a:rPr lang="nl-NL"/>
              <a:t>Klik op het pictogram om een afbeelding in te voegen</a:t>
            </a:r>
          </a:p>
        </p:txBody>
      </p:sp>
      <p:sp>
        <p:nvSpPr>
          <p:cNvPr id="21" name="Titel 1">
            <a:extLst>
              <a:ext uri="{FF2B5EF4-FFF2-40B4-BE49-F238E27FC236}">
                <a16:creationId xmlns:a16="http://schemas.microsoft.com/office/drawing/2014/main" id="{0909EA1E-FD6F-AA49-AA02-34BDB5CFCCD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a:t>Klik om titel in te voegen</a:t>
            </a:r>
          </a:p>
        </p:txBody>
      </p:sp>
      <p:sp>
        <p:nvSpPr>
          <p:cNvPr id="27" name="object 7">
            <a:extLst>
              <a:ext uri="{FF2B5EF4-FFF2-40B4-BE49-F238E27FC236}">
                <a16:creationId xmlns:a16="http://schemas.microsoft.com/office/drawing/2014/main" id="{8465BAEF-93AF-F348-B251-7898C90D8683}"/>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0" name="Afbeelding 29" descr="Afbeelding met tekening&#10;&#10;Automatisch gegenereerde beschrijving">
            <a:extLst>
              <a:ext uri="{FF2B5EF4-FFF2-40B4-BE49-F238E27FC236}">
                <a16:creationId xmlns:a16="http://schemas.microsoft.com/office/drawing/2014/main" id="{9FBA7F79-7D9A-D045-BA5B-BCFA9AF0B2EF}"/>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72858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twee afbeeldingen">
    <p:spTree>
      <p:nvGrpSpPr>
        <p:cNvPr id="1" name=""/>
        <p:cNvGrpSpPr/>
        <p:nvPr/>
      </p:nvGrpSpPr>
      <p:grpSpPr>
        <a:xfrm>
          <a:off x="0" y="0"/>
          <a:ext cx="0" cy="0"/>
          <a:chOff x="0" y="0"/>
          <a:chExt cx="0" cy="0"/>
        </a:xfrm>
      </p:grpSpPr>
      <p:sp>
        <p:nvSpPr>
          <p:cNvPr id="35" name="object 4">
            <a:extLst>
              <a:ext uri="{FF2B5EF4-FFF2-40B4-BE49-F238E27FC236}">
                <a16:creationId xmlns:a16="http://schemas.microsoft.com/office/drawing/2014/main" id="{4FAA8DDC-904D-6542-B65E-605ED4C109A2}"/>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482683"/>
          </a:solidFill>
        </p:spPr>
        <p:txBody>
          <a:bodyPr wrap="square" lIns="0" tIns="0" rIns="0" bIns="0" rtlCol="0"/>
          <a:lstStyle/>
          <a:p>
            <a:endParaRPr/>
          </a:p>
        </p:txBody>
      </p:sp>
      <p:sp>
        <p:nvSpPr>
          <p:cNvPr id="8" name="Tijdelijke aanduiding voor afbeelding 3">
            <a:extLst>
              <a:ext uri="{FF2B5EF4-FFF2-40B4-BE49-F238E27FC236}">
                <a16:creationId xmlns:a16="http://schemas.microsoft.com/office/drawing/2014/main" id="{2B183FE3-3B19-3547-B0A3-13FFBFDD279D}"/>
              </a:ext>
            </a:extLst>
          </p:cNvPr>
          <p:cNvSpPr>
            <a:spLocks noGrp="1"/>
          </p:cNvSpPr>
          <p:nvPr>
            <p:ph type="pic" sz="quarter" idx="12" hasCustomPrompt="1"/>
          </p:nvPr>
        </p:nvSpPr>
        <p:spPr>
          <a:xfrm>
            <a:off x="687585" y="2121605"/>
            <a:ext cx="5324707" cy="3631658"/>
          </a:xfrm>
        </p:spPr>
        <p:txBody>
          <a:bodyPr/>
          <a:lstStyle>
            <a:lvl1pPr marL="0" indent="0">
              <a:buNone/>
              <a:defRPr>
                <a:solidFill>
                  <a:schemeClr val="tx1"/>
                </a:solidFill>
              </a:defRPr>
            </a:lvl1pPr>
          </a:lstStyle>
          <a:p>
            <a:r>
              <a:rPr lang="nl-NL"/>
              <a:t>Klik op het pictogram om een afbeelding in te voegen</a:t>
            </a:r>
          </a:p>
        </p:txBody>
      </p:sp>
      <p:sp>
        <p:nvSpPr>
          <p:cNvPr id="12" name="Tijdelijke aanduiding voor afbeelding 3">
            <a:extLst>
              <a:ext uri="{FF2B5EF4-FFF2-40B4-BE49-F238E27FC236}">
                <a16:creationId xmlns:a16="http://schemas.microsoft.com/office/drawing/2014/main" id="{5AA10B61-82AE-214E-A6CA-C408D5B3AB1F}"/>
              </a:ext>
            </a:extLst>
          </p:cNvPr>
          <p:cNvSpPr>
            <a:spLocks noGrp="1"/>
          </p:cNvSpPr>
          <p:nvPr>
            <p:ph type="pic" sz="quarter" idx="13" hasCustomPrompt="1"/>
          </p:nvPr>
        </p:nvSpPr>
        <p:spPr>
          <a:xfrm>
            <a:off x="6273568" y="2121605"/>
            <a:ext cx="5324707" cy="3631658"/>
          </a:xfrm>
        </p:spPr>
        <p:txBody>
          <a:bodyPr/>
          <a:lstStyle>
            <a:lvl1pPr marL="0" indent="0">
              <a:buNone/>
              <a:defRPr>
                <a:solidFill>
                  <a:schemeClr val="tx1"/>
                </a:solidFill>
              </a:defRPr>
            </a:lvl1pPr>
          </a:lstStyle>
          <a:p>
            <a:r>
              <a:rPr lang="nl-NL"/>
              <a:t>Klik op het pictogram om een afbeelding in te voegen</a:t>
            </a:r>
          </a:p>
        </p:txBody>
      </p:sp>
      <p:sp>
        <p:nvSpPr>
          <p:cNvPr id="28" name="Titel 1">
            <a:extLst>
              <a:ext uri="{FF2B5EF4-FFF2-40B4-BE49-F238E27FC236}">
                <a16:creationId xmlns:a16="http://schemas.microsoft.com/office/drawing/2014/main" id="{B6667ED0-3B02-7144-94DF-E8B96D914E7D}"/>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a:t>Klik om titel in te voegen</a:t>
            </a:r>
          </a:p>
        </p:txBody>
      </p:sp>
      <p:sp>
        <p:nvSpPr>
          <p:cNvPr id="33" name="object 7">
            <a:extLst>
              <a:ext uri="{FF2B5EF4-FFF2-40B4-BE49-F238E27FC236}">
                <a16:creationId xmlns:a16="http://schemas.microsoft.com/office/drawing/2014/main" id="{529B76D6-DC0B-AC4D-9419-D2ABD7A9D237}"/>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4" name="Afbeelding 33" descr="Afbeelding met tekening&#10;&#10;Automatisch gegenereerde beschrijving">
            <a:extLst>
              <a:ext uri="{FF2B5EF4-FFF2-40B4-BE49-F238E27FC236}">
                <a16:creationId xmlns:a16="http://schemas.microsoft.com/office/drawing/2014/main" id="{99156C31-F618-4842-A279-14C6279BF7A3}"/>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200816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31" name="object 4">
            <a:extLst>
              <a:ext uri="{FF2B5EF4-FFF2-40B4-BE49-F238E27FC236}">
                <a16:creationId xmlns:a16="http://schemas.microsoft.com/office/drawing/2014/main" id="{BD822C1B-BE1C-7D40-AFD3-91126A35DEE5}"/>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18" name="Titel 1">
            <a:extLst>
              <a:ext uri="{FF2B5EF4-FFF2-40B4-BE49-F238E27FC236}">
                <a16:creationId xmlns:a16="http://schemas.microsoft.com/office/drawing/2014/main" id="{26A9DD57-B66D-4C4D-A787-2EE7AEAD4A85}"/>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a:t>Klik om titel in te voegen</a:t>
            </a:r>
          </a:p>
        </p:txBody>
      </p:sp>
      <p:sp>
        <p:nvSpPr>
          <p:cNvPr id="26" name="Tijdelijke aanduiding voor afbeelding 3">
            <a:extLst>
              <a:ext uri="{FF2B5EF4-FFF2-40B4-BE49-F238E27FC236}">
                <a16:creationId xmlns:a16="http://schemas.microsoft.com/office/drawing/2014/main" id="{2E9669A5-1249-E741-B864-BF9834CEEB6B}"/>
              </a:ext>
            </a:extLst>
          </p:cNvPr>
          <p:cNvSpPr>
            <a:spLocks noGrp="1"/>
          </p:cNvSpPr>
          <p:nvPr>
            <p:ph type="pic" sz="quarter" idx="14" hasCustomPrompt="1"/>
          </p:nvPr>
        </p:nvSpPr>
        <p:spPr>
          <a:xfrm>
            <a:off x="687585" y="2089190"/>
            <a:ext cx="3493482" cy="3496601"/>
          </a:xfrm>
        </p:spPr>
        <p:txBody>
          <a:bodyPr/>
          <a:lstStyle>
            <a:lvl1pPr marL="0" indent="0">
              <a:buNone/>
              <a:defRPr>
                <a:solidFill>
                  <a:schemeClr val="tx1"/>
                </a:solidFill>
              </a:defRPr>
            </a:lvl1pPr>
          </a:lstStyle>
          <a:p>
            <a:r>
              <a:rPr lang="nl-NL"/>
              <a:t>Klik op het pictogram om een afbeelding in te voegen</a:t>
            </a:r>
          </a:p>
        </p:txBody>
      </p:sp>
      <p:sp>
        <p:nvSpPr>
          <p:cNvPr id="27" name="Tijdelijke aanduiding voor afbeelding 3">
            <a:extLst>
              <a:ext uri="{FF2B5EF4-FFF2-40B4-BE49-F238E27FC236}">
                <a16:creationId xmlns:a16="http://schemas.microsoft.com/office/drawing/2014/main" id="{09C1B1A0-FAD1-1646-8A14-B345FA2DB95B}"/>
              </a:ext>
            </a:extLst>
          </p:cNvPr>
          <p:cNvSpPr>
            <a:spLocks noGrp="1"/>
          </p:cNvSpPr>
          <p:nvPr>
            <p:ph type="pic" sz="quarter" idx="15" hasCustomPrompt="1"/>
          </p:nvPr>
        </p:nvSpPr>
        <p:spPr>
          <a:xfrm>
            <a:off x="4394938" y="2089190"/>
            <a:ext cx="3493482" cy="3496601"/>
          </a:xfrm>
        </p:spPr>
        <p:txBody>
          <a:bodyPr/>
          <a:lstStyle>
            <a:lvl1pPr marL="0" indent="0">
              <a:buNone/>
              <a:defRPr>
                <a:solidFill>
                  <a:schemeClr val="tx1"/>
                </a:solidFill>
              </a:defRPr>
            </a:lvl1pPr>
          </a:lstStyle>
          <a:p>
            <a:r>
              <a:rPr lang="nl-NL"/>
              <a:t>Klik op het pictogram om een afbeelding in te voegen</a:t>
            </a:r>
          </a:p>
        </p:txBody>
      </p:sp>
      <p:sp>
        <p:nvSpPr>
          <p:cNvPr id="28" name="Tijdelijke aanduiding voor afbeelding 3">
            <a:extLst>
              <a:ext uri="{FF2B5EF4-FFF2-40B4-BE49-F238E27FC236}">
                <a16:creationId xmlns:a16="http://schemas.microsoft.com/office/drawing/2014/main" id="{544963F0-9307-614D-81CB-2D5554918A4E}"/>
              </a:ext>
            </a:extLst>
          </p:cNvPr>
          <p:cNvSpPr>
            <a:spLocks noGrp="1"/>
          </p:cNvSpPr>
          <p:nvPr>
            <p:ph type="pic" sz="quarter" idx="16" hasCustomPrompt="1"/>
          </p:nvPr>
        </p:nvSpPr>
        <p:spPr>
          <a:xfrm>
            <a:off x="8104793" y="2089190"/>
            <a:ext cx="3493482" cy="3496601"/>
          </a:xfrm>
        </p:spPr>
        <p:txBody>
          <a:bodyPr/>
          <a:lstStyle>
            <a:lvl1pPr marL="0" indent="0">
              <a:buNone/>
              <a:defRPr>
                <a:solidFill>
                  <a:schemeClr val="tx1"/>
                </a:solidFill>
              </a:defRPr>
            </a:lvl1pPr>
          </a:lstStyle>
          <a:p>
            <a:r>
              <a:rPr lang="nl-NL"/>
              <a:t>Klik op het pictogram om een afbeelding in te voegen</a:t>
            </a:r>
          </a:p>
        </p:txBody>
      </p:sp>
      <p:sp>
        <p:nvSpPr>
          <p:cNvPr id="29" name="object 7">
            <a:extLst>
              <a:ext uri="{FF2B5EF4-FFF2-40B4-BE49-F238E27FC236}">
                <a16:creationId xmlns:a16="http://schemas.microsoft.com/office/drawing/2014/main" id="{DD0BACF9-2975-4045-BBCB-20212C0BB2B1}"/>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0" name="Afbeelding 29" descr="Afbeelding met tekening&#10;&#10;Automatisch gegenereerde beschrijving">
            <a:extLst>
              <a:ext uri="{FF2B5EF4-FFF2-40B4-BE49-F238E27FC236}">
                <a16:creationId xmlns:a16="http://schemas.microsoft.com/office/drawing/2014/main" id="{8CAF63A4-9A46-8549-B433-CE64449264F6}"/>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273131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341BBCB5-00B5-D641-B9BF-EE0236E59D50}"/>
              </a:ext>
            </a:extLst>
          </p:cNvPr>
          <p:cNvSpPr/>
          <p:nvPr userDrawn="1"/>
        </p:nvSpPr>
        <p:spPr>
          <a:xfrm>
            <a:off x="0" y="510004"/>
            <a:ext cx="11544300" cy="4451224"/>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29E"/>
          </a:solidFill>
        </p:spPr>
        <p:txBody>
          <a:bodyPr wrap="square" lIns="0" tIns="0" rIns="0" bIns="0" rtlCol="0"/>
          <a:lstStyle/>
          <a:p>
            <a:endParaRPr/>
          </a:p>
        </p:txBody>
      </p:sp>
      <p:sp>
        <p:nvSpPr>
          <p:cNvPr id="13" name="object 6">
            <a:extLst>
              <a:ext uri="{FF2B5EF4-FFF2-40B4-BE49-F238E27FC236}">
                <a16:creationId xmlns:a16="http://schemas.microsoft.com/office/drawing/2014/main" id="{3D8091A5-7A0C-3348-97BA-76E32F07AD0C}"/>
              </a:ext>
            </a:extLst>
          </p:cNvPr>
          <p:cNvSpPr/>
          <p:nvPr userDrawn="1"/>
        </p:nvSpPr>
        <p:spPr>
          <a:xfrm flipH="1">
            <a:off x="4234724" y="3563661"/>
            <a:ext cx="1717335" cy="2784646"/>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a:p>
        </p:txBody>
      </p:sp>
      <p:sp>
        <p:nvSpPr>
          <p:cNvPr id="16" name="object 7">
            <a:extLst>
              <a:ext uri="{FF2B5EF4-FFF2-40B4-BE49-F238E27FC236}">
                <a16:creationId xmlns:a16="http://schemas.microsoft.com/office/drawing/2014/main" id="{9EDB2C25-B685-E44A-81C6-56C9099F8B22}"/>
              </a:ext>
            </a:extLst>
          </p:cNvPr>
          <p:cNvSpPr/>
          <p:nvPr userDrawn="1"/>
        </p:nvSpPr>
        <p:spPr>
          <a:xfrm rot="10800000" flipV="1">
            <a:off x="1443559" y="4961228"/>
            <a:ext cx="2805846" cy="1387078"/>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482683"/>
          </a:solidFill>
        </p:spPr>
        <p:txBody>
          <a:bodyPr wrap="square" lIns="0" tIns="0" rIns="0" bIns="0" rtlCol="0"/>
          <a:lstStyle/>
          <a:p>
            <a:endParaRPr/>
          </a:p>
        </p:txBody>
      </p:sp>
      <p:grpSp>
        <p:nvGrpSpPr>
          <p:cNvPr id="3" name="Groep 2">
            <a:extLst>
              <a:ext uri="{FF2B5EF4-FFF2-40B4-BE49-F238E27FC236}">
                <a16:creationId xmlns:a16="http://schemas.microsoft.com/office/drawing/2014/main" id="{9551E76E-BEEE-C444-8F39-69D065A9F107}"/>
              </a:ext>
            </a:extLst>
          </p:cNvPr>
          <p:cNvGrpSpPr/>
          <p:nvPr userDrawn="1"/>
        </p:nvGrpSpPr>
        <p:grpSpPr>
          <a:xfrm>
            <a:off x="9754012" y="3585623"/>
            <a:ext cx="1782351" cy="643477"/>
            <a:chOff x="8743225" y="3168921"/>
            <a:chExt cx="2101850" cy="758825"/>
          </a:xfrm>
        </p:grpSpPr>
        <p:sp>
          <p:nvSpPr>
            <p:cNvPr id="19" name="object 2">
              <a:extLst>
                <a:ext uri="{FF2B5EF4-FFF2-40B4-BE49-F238E27FC236}">
                  <a16:creationId xmlns:a16="http://schemas.microsoft.com/office/drawing/2014/main" id="{22605F23-0447-A547-81E6-E10F0D88E611}"/>
                </a:ext>
              </a:extLst>
            </p:cNvPr>
            <p:cNvSpPr/>
            <p:nvPr userDrawn="1"/>
          </p:nvSpPr>
          <p:spPr>
            <a:xfrm>
              <a:off x="8743225" y="3168921"/>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0" name="object 3">
              <a:extLst>
                <a:ext uri="{FF2B5EF4-FFF2-40B4-BE49-F238E27FC236}">
                  <a16:creationId xmlns:a16="http://schemas.microsoft.com/office/drawing/2014/main" id="{84E5BDFA-A8B4-7945-B9C8-36F9629B4ED5}"/>
                </a:ext>
              </a:extLst>
            </p:cNvPr>
            <p:cNvSpPr/>
            <p:nvPr userDrawn="1"/>
          </p:nvSpPr>
          <p:spPr>
            <a:xfrm>
              <a:off x="8863041" y="3269084"/>
              <a:ext cx="1121523" cy="561793"/>
            </a:xfrm>
            <a:prstGeom prst="rect">
              <a:avLst/>
            </a:prstGeom>
            <a:blipFill>
              <a:blip r:embed="rId2" cstate="print"/>
              <a:stretch>
                <a:fillRect/>
              </a:stretch>
            </a:blipFill>
          </p:spPr>
          <p:txBody>
            <a:bodyPr wrap="square" lIns="0" tIns="0" rIns="0" bIns="0" rtlCol="0"/>
            <a:lstStyle/>
            <a:p>
              <a:endParaRPr/>
            </a:p>
          </p:txBody>
        </p:sp>
      </p:grpSp>
      <p:sp>
        <p:nvSpPr>
          <p:cNvPr id="18" name="object 6">
            <a:extLst>
              <a:ext uri="{FF2B5EF4-FFF2-40B4-BE49-F238E27FC236}">
                <a16:creationId xmlns:a16="http://schemas.microsoft.com/office/drawing/2014/main" id="{A9E51FA0-E6C3-3546-99D4-76490DED87E2}"/>
              </a:ext>
            </a:extLst>
          </p:cNvPr>
          <p:cNvSpPr/>
          <p:nvPr userDrawn="1"/>
        </p:nvSpPr>
        <p:spPr>
          <a:xfrm rot="5400000">
            <a:off x="10122174" y="3538042"/>
            <a:ext cx="1443558" cy="1443558"/>
          </a:xfrm>
          <a:custGeom>
            <a:avLst/>
            <a:gdLst/>
            <a:ahLst/>
            <a:cxnLst/>
            <a:rect l="l" t="t" r="r" b="b"/>
            <a:pathLst>
              <a:path w="2263775" h="2263775">
                <a:moveTo>
                  <a:pt x="2263317" y="0"/>
                </a:moveTo>
                <a:lnTo>
                  <a:pt x="0" y="0"/>
                </a:lnTo>
                <a:lnTo>
                  <a:pt x="2263317" y="2263317"/>
                </a:lnTo>
                <a:lnTo>
                  <a:pt x="2263317" y="0"/>
                </a:lnTo>
                <a:close/>
              </a:path>
            </a:pathLst>
          </a:custGeom>
          <a:solidFill>
            <a:srgbClr val="FFFFFF"/>
          </a:solidFill>
        </p:spPr>
        <p:txBody>
          <a:bodyPr wrap="square" lIns="0" tIns="0" rIns="0" bIns="0" rtlCol="0"/>
          <a:lstStyle/>
          <a:p>
            <a:endParaRPr/>
          </a:p>
        </p:txBody>
      </p:sp>
      <p:sp>
        <p:nvSpPr>
          <p:cNvPr id="2" name="Tekstvak 1">
            <a:extLst>
              <a:ext uri="{FF2B5EF4-FFF2-40B4-BE49-F238E27FC236}">
                <a16:creationId xmlns:a16="http://schemas.microsoft.com/office/drawing/2014/main" id="{01416B22-6FA6-AE41-9F75-DE83D305FF8C}"/>
              </a:ext>
            </a:extLst>
          </p:cNvPr>
          <p:cNvSpPr txBox="1"/>
          <p:nvPr userDrawn="1"/>
        </p:nvSpPr>
        <p:spPr>
          <a:xfrm>
            <a:off x="10485439" y="4639477"/>
            <a:ext cx="1114425" cy="369332"/>
          </a:xfrm>
          <a:prstGeom prst="rect">
            <a:avLst/>
          </a:prstGeom>
          <a:noFill/>
        </p:spPr>
        <p:txBody>
          <a:bodyPr wrap="square" rtlCol="0">
            <a:spAutoFit/>
          </a:bodyPr>
          <a:lstStyle/>
          <a:p>
            <a:pPr algn="r"/>
            <a:r>
              <a:rPr lang="nl-NL" err="1">
                <a:solidFill>
                  <a:schemeClr val="tx1"/>
                </a:solidFill>
                <a:latin typeface="Arial" panose="020B0604020202020204" pitchFamily="34" charset="0"/>
                <a:cs typeface="Arial" panose="020B0604020202020204" pitchFamily="34" charset="0"/>
              </a:rPr>
              <a:t>jinc.nl</a:t>
            </a:r>
            <a:endParaRPr lang="nl-NL">
              <a:solidFill>
                <a:schemeClr val="tx1"/>
              </a:solidFill>
              <a:latin typeface="Arial" panose="020B0604020202020204" pitchFamily="34" charset="0"/>
              <a:cs typeface="Arial" panose="020B0604020202020204" pitchFamily="34" charset="0"/>
            </a:endParaRPr>
          </a:p>
        </p:txBody>
      </p:sp>
      <p:sp>
        <p:nvSpPr>
          <p:cNvPr id="17" name="object 7">
            <a:extLst>
              <a:ext uri="{FF2B5EF4-FFF2-40B4-BE49-F238E27FC236}">
                <a16:creationId xmlns:a16="http://schemas.microsoft.com/office/drawing/2014/main" id="{34F58F8A-E316-1749-960D-96DD414328A3}"/>
              </a:ext>
            </a:extLst>
          </p:cNvPr>
          <p:cNvSpPr/>
          <p:nvPr userDrawn="1"/>
        </p:nvSpPr>
        <p:spPr>
          <a:xfrm rot="5400000">
            <a:off x="5952059" y="3572166"/>
            <a:ext cx="1392323" cy="1392323"/>
          </a:xfrm>
          <a:custGeom>
            <a:avLst/>
            <a:gdLst/>
            <a:ahLst/>
            <a:cxnLst/>
            <a:rect l="l" t="t" r="r" b="b"/>
            <a:pathLst>
              <a:path w="2124075" h="2124075">
                <a:moveTo>
                  <a:pt x="2123998" y="0"/>
                </a:moveTo>
                <a:lnTo>
                  <a:pt x="0" y="2123998"/>
                </a:lnTo>
                <a:lnTo>
                  <a:pt x="2123998" y="2123998"/>
                </a:lnTo>
                <a:lnTo>
                  <a:pt x="2123998" y="0"/>
                </a:lnTo>
                <a:close/>
              </a:path>
            </a:pathLst>
          </a:custGeom>
          <a:solidFill>
            <a:srgbClr val="0065A8"/>
          </a:solidFill>
        </p:spPr>
        <p:txBody>
          <a:bodyPr wrap="square" lIns="0" tIns="0" rIns="0" bIns="0" rtlCol="0"/>
          <a:lstStyle/>
          <a:p>
            <a:endParaRPr/>
          </a:p>
        </p:txBody>
      </p:sp>
    </p:spTree>
    <p:extLst>
      <p:ext uri="{BB962C8B-B14F-4D97-AF65-F5344CB8AC3E}">
        <p14:creationId xmlns:p14="http://schemas.microsoft.com/office/powerpoint/2010/main" val="1929072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34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66A7AD3-01F5-8249-8813-621E39A7EF0A}"/>
              </a:ext>
            </a:extLst>
          </p:cNvPr>
          <p:cNvSpPr/>
          <p:nvPr userDrawn="1"/>
        </p:nvSpPr>
        <p:spPr>
          <a:xfrm>
            <a:off x="549699" y="0"/>
            <a:ext cx="11092602" cy="5251813"/>
          </a:xfrm>
          <a:custGeom>
            <a:avLst/>
            <a:gdLst/>
            <a:ahLst/>
            <a:cxnLst/>
            <a:rect l="l" t="t" r="r" b="b"/>
            <a:pathLst>
              <a:path w="9396095" h="5499100">
                <a:moveTo>
                  <a:pt x="9395993" y="0"/>
                </a:moveTo>
                <a:lnTo>
                  <a:pt x="1076032" y="0"/>
                </a:lnTo>
                <a:lnTo>
                  <a:pt x="0" y="1099426"/>
                </a:lnTo>
                <a:lnTo>
                  <a:pt x="0" y="5498998"/>
                </a:lnTo>
                <a:lnTo>
                  <a:pt x="9395993" y="5498998"/>
                </a:lnTo>
                <a:lnTo>
                  <a:pt x="9395993" y="0"/>
                </a:lnTo>
                <a:close/>
              </a:path>
            </a:pathLst>
          </a:custGeom>
          <a:solidFill>
            <a:srgbClr val="76B82A"/>
          </a:solidFill>
        </p:spPr>
        <p:txBody>
          <a:bodyPr wrap="square" lIns="0" tIns="0" rIns="0" bIns="0" rtlCol="0"/>
          <a:lstStyle/>
          <a:p>
            <a:endParaRPr/>
          </a:p>
        </p:txBody>
      </p:sp>
      <p:sp>
        <p:nvSpPr>
          <p:cNvPr id="8" name="object 4">
            <a:extLst>
              <a:ext uri="{FF2B5EF4-FFF2-40B4-BE49-F238E27FC236}">
                <a16:creationId xmlns:a16="http://schemas.microsoft.com/office/drawing/2014/main" id="{2FBEAE27-46B7-4E4E-B35D-CC7E35646111}"/>
              </a:ext>
            </a:extLst>
          </p:cNvPr>
          <p:cNvSpPr/>
          <p:nvPr userDrawn="1"/>
        </p:nvSpPr>
        <p:spPr>
          <a:xfrm>
            <a:off x="549699" y="0"/>
            <a:ext cx="1851102" cy="1851102"/>
          </a:xfrm>
          <a:custGeom>
            <a:avLst/>
            <a:gdLst/>
            <a:ahLst/>
            <a:cxnLst/>
            <a:rect l="l" t="t" r="r" b="b"/>
            <a:pathLst>
              <a:path w="2590800" h="2590800">
                <a:moveTo>
                  <a:pt x="2590203" y="0"/>
                </a:moveTo>
                <a:lnTo>
                  <a:pt x="997204" y="0"/>
                </a:lnTo>
                <a:lnTo>
                  <a:pt x="0" y="997204"/>
                </a:lnTo>
                <a:lnTo>
                  <a:pt x="0" y="2590203"/>
                </a:lnTo>
                <a:lnTo>
                  <a:pt x="2590203" y="0"/>
                </a:lnTo>
                <a:close/>
              </a:path>
            </a:pathLst>
          </a:custGeom>
          <a:solidFill>
            <a:srgbClr val="00A29E"/>
          </a:solidFill>
        </p:spPr>
        <p:txBody>
          <a:bodyPr wrap="square" lIns="0" tIns="0" rIns="0" bIns="0" rtlCol="0"/>
          <a:lstStyle/>
          <a:p>
            <a:endParaRPr/>
          </a:p>
        </p:txBody>
      </p:sp>
      <p:sp>
        <p:nvSpPr>
          <p:cNvPr id="9" name="object 5">
            <a:extLst>
              <a:ext uri="{FF2B5EF4-FFF2-40B4-BE49-F238E27FC236}">
                <a16:creationId xmlns:a16="http://schemas.microsoft.com/office/drawing/2014/main" id="{5520580D-E04C-A348-9D91-B2903F61D922}"/>
              </a:ext>
            </a:extLst>
          </p:cNvPr>
          <p:cNvSpPr/>
          <p:nvPr userDrawn="1"/>
        </p:nvSpPr>
        <p:spPr>
          <a:xfrm>
            <a:off x="549699" y="4092426"/>
            <a:ext cx="1159387" cy="1159387"/>
          </a:xfrm>
          <a:custGeom>
            <a:avLst/>
            <a:gdLst/>
            <a:ahLst/>
            <a:cxnLst/>
            <a:rect l="l" t="t" r="r" b="b"/>
            <a:pathLst>
              <a:path w="1593214" h="1593214">
                <a:moveTo>
                  <a:pt x="1592999" y="0"/>
                </a:moveTo>
                <a:lnTo>
                  <a:pt x="0" y="1592999"/>
                </a:lnTo>
                <a:lnTo>
                  <a:pt x="1592999" y="1592999"/>
                </a:lnTo>
                <a:lnTo>
                  <a:pt x="1592999" y="0"/>
                </a:lnTo>
                <a:close/>
              </a:path>
            </a:pathLst>
          </a:custGeom>
          <a:solidFill>
            <a:srgbClr val="00A29E"/>
          </a:solidFill>
        </p:spPr>
        <p:txBody>
          <a:bodyPr wrap="square" lIns="0" tIns="0" rIns="0" bIns="0" rtlCol="0"/>
          <a:lstStyle/>
          <a:p>
            <a:endParaRPr/>
          </a:p>
        </p:txBody>
      </p:sp>
      <p:sp>
        <p:nvSpPr>
          <p:cNvPr id="10" name="object 6">
            <a:extLst>
              <a:ext uri="{FF2B5EF4-FFF2-40B4-BE49-F238E27FC236}">
                <a16:creationId xmlns:a16="http://schemas.microsoft.com/office/drawing/2014/main" id="{A9E00720-6BDB-3446-A92A-4691C72B3D1F}"/>
              </a:ext>
            </a:extLst>
          </p:cNvPr>
          <p:cNvSpPr/>
          <p:nvPr userDrawn="1"/>
        </p:nvSpPr>
        <p:spPr>
          <a:xfrm>
            <a:off x="1709086" y="4090360"/>
            <a:ext cx="1159387" cy="2318774"/>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a:p>
        </p:txBody>
      </p:sp>
      <p:sp>
        <p:nvSpPr>
          <p:cNvPr id="11" name="object 7">
            <a:extLst>
              <a:ext uri="{FF2B5EF4-FFF2-40B4-BE49-F238E27FC236}">
                <a16:creationId xmlns:a16="http://schemas.microsoft.com/office/drawing/2014/main" id="{E56FA733-6109-CA47-A9B6-F07D3D894EE4}"/>
              </a:ext>
            </a:extLst>
          </p:cNvPr>
          <p:cNvSpPr/>
          <p:nvPr userDrawn="1"/>
        </p:nvSpPr>
        <p:spPr>
          <a:xfrm>
            <a:off x="2868473" y="5249747"/>
            <a:ext cx="2316463" cy="1159387"/>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482683"/>
          </a:solidFill>
        </p:spPr>
        <p:txBody>
          <a:bodyPr wrap="square" lIns="0" tIns="0" rIns="0" bIns="0" rtlCol="0"/>
          <a:lstStyle/>
          <a:p>
            <a:endParaRPr/>
          </a:p>
        </p:txBody>
      </p:sp>
      <p:sp>
        <p:nvSpPr>
          <p:cNvPr id="14" name="Ondertitel 2">
            <a:extLst>
              <a:ext uri="{FF2B5EF4-FFF2-40B4-BE49-F238E27FC236}">
                <a16:creationId xmlns:a16="http://schemas.microsoft.com/office/drawing/2014/main" id="{9C6045F5-CF33-C743-BC93-F4F6298F03BA}"/>
              </a:ext>
            </a:extLst>
          </p:cNvPr>
          <p:cNvSpPr>
            <a:spLocks noGrp="1"/>
          </p:cNvSpPr>
          <p:nvPr>
            <p:ph type="subTitle" idx="1" hasCustomPrompt="1"/>
          </p:nvPr>
        </p:nvSpPr>
        <p:spPr>
          <a:xfrm>
            <a:off x="2400801" y="1505147"/>
            <a:ext cx="5658040" cy="2756444"/>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om een tekst te schijven</a:t>
            </a: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2400801" y="688222"/>
            <a:ext cx="7862536" cy="701608"/>
          </a:xfrm>
        </p:spPr>
        <p:txBody>
          <a:bodyPr anchor="b">
            <a:normAutofit/>
          </a:bodyPr>
          <a:lstStyle>
            <a:lvl1pPr algn="l">
              <a:defRPr sz="4000">
                <a:solidFill>
                  <a:schemeClr val="bg1"/>
                </a:solidFill>
              </a:defRPr>
            </a:lvl1pPr>
          </a:lstStyle>
          <a:p>
            <a:r>
              <a:rPr lang="nl-NL"/>
              <a:t>Klik om een titel in te voegen</a:t>
            </a:r>
          </a:p>
        </p:txBody>
      </p:sp>
      <p:grpSp>
        <p:nvGrpSpPr>
          <p:cNvPr id="24" name="Groep 23">
            <a:extLst>
              <a:ext uri="{FF2B5EF4-FFF2-40B4-BE49-F238E27FC236}">
                <a16:creationId xmlns:a16="http://schemas.microsoft.com/office/drawing/2014/main" id="{651F13B8-F431-DE43-9431-6CC6475B8619}"/>
              </a:ext>
            </a:extLst>
          </p:cNvPr>
          <p:cNvGrpSpPr/>
          <p:nvPr userDrawn="1"/>
        </p:nvGrpSpPr>
        <p:grpSpPr>
          <a:xfrm>
            <a:off x="549699" y="5249747"/>
            <a:ext cx="1159387" cy="418570"/>
            <a:chOff x="578325" y="5679208"/>
            <a:chExt cx="2101850" cy="758825"/>
          </a:xfrm>
        </p:grpSpPr>
        <p:sp>
          <p:nvSpPr>
            <p:cNvPr id="22" name="object 2">
              <a:extLst>
                <a:ext uri="{FF2B5EF4-FFF2-40B4-BE49-F238E27FC236}">
                  <a16:creationId xmlns:a16="http://schemas.microsoft.com/office/drawing/2014/main" id="{94C48BF2-613F-9D45-AB4C-A1AEC8CA63FB}"/>
                </a:ext>
              </a:extLst>
            </p:cNvPr>
            <p:cNvSpPr/>
            <p:nvPr userDrawn="1"/>
          </p:nvSpPr>
          <p:spPr>
            <a:xfrm>
              <a:off x="578325" y="5679208"/>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3" name="object 3">
              <a:extLst>
                <a:ext uri="{FF2B5EF4-FFF2-40B4-BE49-F238E27FC236}">
                  <a16:creationId xmlns:a16="http://schemas.microsoft.com/office/drawing/2014/main" id="{C6ABC0C7-6575-534F-A8BE-53651B75DEA8}"/>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089054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9E113-947C-4D58-8494-1C4E5479835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36F9C1F-A46B-4C8E-8E28-9CDB79FA5344}"/>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E1AAF75-4F77-4737-8B89-1C4D41AE597E}"/>
              </a:ext>
            </a:extLst>
          </p:cNvPr>
          <p:cNvSpPr>
            <a:spLocks noGrp="1"/>
          </p:cNvSpPr>
          <p:nvPr>
            <p:ph type="dt" sz="half" idx="10"/>
          </p:nvPr>
        </p:nvSpPr>
        <p:spPr/>
        <p:txBody>
          <a:bodyPr/>
          <a:lstStyle/>
          <a:p>
            <a:fld id="{521067FF-AB68-47C1-A31F-56482A86381B}"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1ADC3FC2-1CD5-4754-9CDB-137706E29B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2AE05B-DE78-4CE5-9F11-E9CD58DF0F9B}"/>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208690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66A7AD3-01F5-8249-8813-621E39A7EF0A}"/>
              </a:ext>
            </a:extLst>
          </p:cNvPr>
          <p:cNvSpPr/>
          <p:nvPr userDrawn="1"/>
        </p:nvSpPr>
        <p:spPr>
          <a:xfrm>
            <a:off x="549699" y="0"/>
            <a:ext cx="11092602" cy="5251813"/>
          </a:xfrm>
          <a:custGeom>
            <a:avLst/>
            <a:gdLst/>
            <a:ahLst/>
            <a:cxnLst/>
            <a:rect l="l" t="t" r="r" b="b"/>
            <a:pathLst>
              <a:path w="9396095" h="5499100">
                <a:moveTo>
                  <a:pt x="9395993" y="0"/>
                </a:moveTo>
                <a:lnTo>
                  <a:pt x="1076032" y="0"/>
                </a:lnTo>
                <a:lnTo>
                  <a:pt x="0" y="1099426"/>
                </a:lnTo>
                <a:lnTo>
                  <a:pt x="0" y="5498998"/>
                </a:lnTo>
                <a:lnTo>
                  <a:pt x="9395993" y="5498998"/>
                </a:lnTo>
                <a:lnTo>
                  <a:pt x="9395993" y="0"/>
                </a:lnTo>
                <a:close/>
              </a:path>
            </a:pathLst>
          </a:custGeom>
          <a:solidFill>
            <a:srgbClr val="482683"/>
          </a:solidFill>
        </p:spPr>
        <p:txBody>
          <a:bodyPr wrap="square" lIns="0" tIns="0" rIns="0" bIns="0" rtlCol="0"/>
          <a:lstStyle/>
          <a:p>
            <a:endParaRPr/>
          </a:p>
        </p:txBody>
      </p:sp>
      <p:sp>
        <p:nvSpPr>
          <p:cNvPr id="8" name="object 4">
            <a:extLst>
              <a:ext uri="{FF2B5EF4-FFF2-40B4-BE49-F238E27FC236}">
                <a16:creationId xmlns:a16="http://schemas.microsoft.com/office/drawing/2014/main" id="{2FBEAE27-46B7-4E4E-B35D-CC7E35646111}"/>
              </a:ext>
            </a:extLst>
          </p:cNvPr>
          <p:cNvSpPr/>
          <p:nvPr userDrawn="1"/>
        </p:nvSpPr>
        <p:spPr>
          <a:xfrm>
            <a:off x="549699" y="0"/>
            <a:ext cx="1851102" cy="1851102"/>
          </a:xfrm>
          <a:custGeom>
            <a:avLst/>
            <a:gdLst/>
            <a:ahLst/>
            <a:cxnLst/>
            <a:rect l="l" t="t" r="r" b="b"/>
            <a:pathLst>
              <a:path w="2590800" h="2590800">
                <a:moveTo>
                  <a:pt x="2590203" y="0"/>
                </a:moveTo>
                <a:lnTo>
                  <a:pt x="997204" y="0"/>
                </a:lnTo>
                <a:lnTo>
                  <a:pt x="0" y="997204"/>
                </a:lnTo>
                <a:lnTo>
                  <a:pt x="0" y="2590203"/>
                </a:lnTo>
                <a:lnTo>
                  <a:pt x="2590203" y="0"/>
                </a:lnTo>
                <a:close/>
              </a:path>
            </a:pathLst>
          </a:custGeom>
          <a:solidFill>
            <a:srgbClr val="0064A8"/>
          </a:solidFill>
        </p:spPr>
        <p:txBody>
          <a:bodyPr wrap="square" lIns="0" tIns="0" rIns="0" bIns="0" rtlCol="0"/>
          <a:lstStyle/>
          <a:p>
            <a:endParaRPr/>
          </a:p>
        </p:txBody>
      </p:sp>
      <p:sp>
        <p:nvSpPr>
          <p:cNvPr id="9" name="object 5">
            <a:extLst>
              <a:ext uri="{FF2B5EF4-FFF2-40B4-BE49-F238E27FC236}">
                <a16:creationId xmlns:a16="http://schemas.microsoft.com/office/drawing/2014/main" id="{5520580D-E04C-A348-9D91-B2903F61D922}"/>
              </a:ext>
            </a:extLst>
          </p:cNvPr>
          <p:cNvSpPr/>
          <p:nvPr userDrawn="1"/>
        </p:nvSpPr>
        <p:spPr>
          <a:xfrm>
            <a:off x="549699" y="4092426"/>
            <a:ext cx="1159387" cy="1159387"/>
          </a:xfrm>
          <a:custGeom>
            <a:avLst/>
            <a:gdLst/>
            <a:ahLst/>
            <a:cxnLst/>
            <a:rect l="l" t="t" r="r" b="b"/>
            <a:pathLst>
              <a:path w="1593214" h="1593214">
                <a:moveTo>
                  <a:pt x="1592999" y="0"/>
                </a:moveTo>
                <a:lnTo>
                  <a:pt x="0" y="1592999"/>
                </a:lnTo>
                <a:lnTo>
                  <a:pt x="1592999" y="1592999"/>
                </a:lnTo>
                <a:lnTo>
                  <a:pt x="1592999" y="0"/>
                </a:lnTo>
                <a:close/>
              </a:path>
            </a:pathLst>
          </a:custGeom>
          <a:solidFill>
            <a:srgbClr val="0064A8"/>
          </a:solidFill>
        </p:spPr>
        <p:txBody>
          <a:bodyPr wrap="square" lIns="0" tIns="0" rIns="0" bIns="0" rtlCol="0"/>
          <a:lstStyle/>
          <a:p>
            <a:endParaRPr/>
          </a:p>
        </p:txBody>
      </p:sp>
      <p:sp>
        <p:nvSpPr>
          <p:cNvPr id="10" name="object 6">
            <a:extLst>
              <a:ext uri="{FF2B5EF4-FFF2-40B4-BE49-F238E27FC236}">
                <a16:creationId xmlns:a16="http://schemas.microsoft.com/office/drawing/2014/main" id="{A9E00720-6BDB-3446-A92A-4691C72B3D1F}"/>
              </a:ext>
            </a:extLst>
          </p:cNvPr>
          <p:cNvSpPr/>
          <p:nvPr userDrawn="1"/>
        </p:nvSpPr>
        <p:spPr>
          <a:xfrm>
            <a:off x="1709086" y="4090360"/>
            <a:ext cx="1159387" cy="2318774"/>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a:p>
        </p:txBody>
      </p:sp>
      <p:sp>
        <p:nvSpPr>
          <p:cNvPr id="11" name="object 7">
            <a:extLst>
              <a:ext uri="{FF2B5EF4-FFF2-40B4-BE49-F238E27FC236}">
                <a16:creationId xmlns:a16="http://schemas.microsoft.com/office/drawing/2014/main" id="{E56FA733-6109-CA47-A9B6-F07D3D894EE4}"/>
              </a:ext>
            </a:extLst>
          </p:cNvPr>
          <p:cNvSpPr/>
          <p:nvPr userDrawn="1"/>
        </p:nvSpPr>
        <p:spPr>
          <a:xfrm>
            <a:off x="2868473" y="5249747"/>
            <a:ext cx="2316463" cy="1159387"/>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0064A8"/>
          </a:solidFill>
        </p:spPr>
        <p:txBody>
          <a:bodyPr wrap="square" lIns="0" tIns="0" rIns="0" bIns="0" rtlCol="0"/>
          <a:lstStyle/>
          <a:p>
            <a:endParaRPr/>
          </a:p>
        </p:txBody>
      </p:sp>
      <p:sp>
        <p:nvSpPr>
          <p:cNvPr id="14" name="Ondertitel 2">
            <a:extLst>
              <a:ext uri="{FF2B5EF4-FFF2-40B4-BE49-F238E27FC236}">
                <a16:creationId xmlns:a16="http://schemas.microsoft.com/office/drawing/2014/main" id="{9C6045F5-CF33-C743-BC93-F4F6298F03BA}"/>
              </a:ext>
            </a:extLst>
          </p:cNvPr>
          <p:cNvSpPr>
            <a:spLocks noGrp="1"/>
          </p:cNvSpPr>
          <p:nvPr>
            <p:ph type="subTitle" idx="1" hasCustomPrompt="1"/>
          </p:nvPr>
        </p:nvSpPr>
        <p:spPr>
          <a:xfrm>
            <a:off x="2400801" y="1505146"/>
            <a:ext cx="5658040" cy="289958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1.</a:t>
            </a:r>
          </a:p>
          <a:p>
            <a:r>
              <a:rPr lang="nl-NL"/>
              <a:t>2.</a:t>
            </a:r>
          </a:p>
          <a:p>
            <a:r>
              <a:rPr lang="nl-NL"/>
              <a:t>3.</a:t>
            </a:r>
          </a:p>
          <a:p>
            <a:r>
              <a:rPr lang="nl-NL"/>
              <a:t>4.</a:t>
            </a:r>
          </a:p>
          <a:p>
            <a:r>
              <a:rPr lang="nl-NL"/>
              <a:t>5.</a:t>
            </a:r>
          </a:p>
          <a:p>
            <a:r>
              <a:rPr lang="nl-NL"/>
              <a:t>6.</a:t>
            </a:r>
          </a:p>
          <a:p>
            <a:r>
              <a:rPr lang="nl-NL"/>
              <a:t>7.</a:t>
            </a:r>
          </a:p>
          <a:p>
            <a:r>
              <a:rPr lang="nl-NL"/>
              <a:t>8.</a:t>
            </a:r>
          </a:p>
          <a:p>
            <a:endParaRPr lang="nl-NL"/>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2400801" y="688222"/>
            <a:ext cx="7862536" cy="701608"/>
          </a:xfrm>
        </p:spPr>
        <p:txBody>
          <a:bodyPr anchor="b">
            <a:normAutofit/>
          </a:bodyPr>
          <a:lstStyle>
            <a:lvl1pPr algn="l">
              <a:defRPr sz="4000">
                <a:solidFill>
                  <a:schemeClr val="bg1"/>
                </a:solidFill>
              </a:defRPr>
            </a:lvl1pPr>
          </a:lstStyle>
          <a:p>
            <a:r>
              <a:rPr lang="nl-NL"/>
              <a:t>Inhoud</a:t>
            </a:r>
          </a:p>
        </p:txBody>
      </p:sp>
      <p:grpSp>
        <p:nvGrpSpPr>
          <p:cNvPr id="24" name="Groep 23">
            <a:extLst>
              <a:ext uri="{FF2B5EF4-FFF2-40B4-BE49-F238E27FC236}">
                <a16:creationId xmlns:a16="http://schemas.microsoft.com/office/drawing/2014/main" id="{651F13B8-F431-DE43-9431-6CC6475B8619}"/>
              </a:ext>
            </a:extLst>
          </p:cNvPr>
          <p:cNvGrpSpPr/>
          <p:nvPr userDrawn="1"/>
        </p:nvGrpSpPr>
        <p:grpSpPr>
          <a:xfrm>
            <a:off x="549699" y="5249747"/>
            <a:ext cx="1159387" cy="418570"/>
            <a:chOff x="578325" y="5679208"/>
            <a:chExt cx="2101850" cy="758825"/>
          </a:xfrm>
        </p:grpSpPr>
        <p:sp>
          <p:nvSpPr>
            <p:cNvPr id="22" name="object 2">
              <a:extLst>
                <a:ext uri="{FF2B5EF4-FFF2-40B4-BE49-F238E27FC236}">
                  <a16:creationId xmlns:a16="http://schemas.microsoft.com/office/drawing/2014/main" id="{94C48BF2-613F-9D45-AB4C-A1AEC8CA63FB}"/>
                </a:ext>
              </a:extLst>
            </p:cNvPr>
            <p:cNvSpPr/>
            <p:nvPr userDrawn="1"/>
          </p:nvSpPr>
          <p:spPr>
            <a:xfrm>
              <a:off x="578325" y="5679208"/>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3" name="object 3">
              <a:extLst>
                <a:ext uri="{FF2B5EF4-FFF2-40B4-BE49-F238E27FC236}">
                  <a16:creationId xmlns:a16="http://schemas.microsoft.com/office/drawing/2014/main" id="{C6ABC0C7-6575-534F-A8BE-53651B75DEA8}"/>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23585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ussenpagina (zeegroen)">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42580"/>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1"/>
            <a:ext cx="478794" cy="5671043"/>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4"/>
          </a:solidFill>
        </p:spPr>
        <p:txBody>
          <a:bodyPr wrap="square" lIns="0" tIns="0" rIns="0" bIns="0" rtlCol="0"/>
          <a:lstStyle/>
          <a:p>
            <a:endParaRPr/>
          </a:p>
        </p:txBody>
      </p:sp>
    </p:spTree>
    <p:extLst>
      <p:ext uri="{BB962C8B-B14F-4D97-AF65-F5344CB8AC3E}">
        <p14:creationId xmlns:p14="http://schemas.microsoft.com/office/powerpoint/2010/main" val="2980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zeegroen)">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4" name="Tijdelijke aanduiding voor tekst 3">
            <a:extLst>
              <a:ext uri="{FF2B5EF4-FFF2-40B4-BE49-F238E27FC236}">
                <a16:creationId xmlns:a16="http://schemas.microsoft.com/office/drawing/2014/main" id="{83A42C7D-573A-6B48-B427-5C5CA4BA67D9}"/>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a:t>Klik om een tekst in te voegen</a:t>
            </a:r>
          </a:p>
        </p:txBody>
      </p:sp>
      <p:sp>
        <p:nvSpPr>
          <p:cNvPr id="13" name="Tijdelijke aanduiding voor tekst 3">
            <a:extLst>
              <a:ext uri="{FF2B5EF4-FFF2-40B4-BE49-F238E27FC236}">
                <a16:creationId xmlns:a16="http://schemas.microsoft.com/office/drawing/2014/main" id="{F0D72D3C-5890-664E-A8D7-59CBCA229FD8}"/>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a:t>Klik om een tekst in te voegen</a:t>
            </a:r>
          </a:p>
        </p:txBody>
      </p:sp>
    </p:spTree>
    <p:extLst>
      <p:ext uri="{BB962C8B-B14F-4D97-AF65-F5344CB8AC3E}">
        <p14:creationId xmlns:p14="http://schemas.microsoft.com/office/powerpoint/2010/main" val="99757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zeegroen)">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a:t>Klik om een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69779D0D-738E-9545-BECF-EA60ABCCF6F7}"/>
              </a:ext>
            </a:extLst>
          </p:cNvPr>
          <p:cNvSpPr>
            <a:spLocks noGrp="1"/>
          </p:cNvSpPr>
          <p:nvPr>
            <p:ph type="body" sz="quarter" idx="11" hasCustomPrompt="1"/>
          </p:nvPr>
        </p:nvSpPr>
        <p:spPr>
          <a:xfrm>
            <a:off x="687387" y="1957564"/>
            <a:ext cx="4580352" cy="4137025"/>
          </a:xfrm>
        </p:spPr>
        <p:txBody>
          <a:bodyPr/>
          <a:lstStyle>
            <a:lvl1pPr marL="0" indent="0">
              <a:buFont typeface="Arial" panose="020B0604020202020204" pitchFamily="34" charset="0"/>
              <a:buNone/>
              <a:defRPr/>
            </a:lvl1pPr>
            <a:lvl2pPr marL="457200" indent="0">
              <a:buNone/>
              <a:defRPr/>
            </a:lvl2pPr>
          </a:lstStyle>
          <a:p>
            <a:pPr lvl="0"/>
            <a:r>
              <a:rPr lang="nl-NL"/>
              <a:t>Klik om een tekst in te voegen</a:t>
            </a:r>
          </a:p>
        </p:txBody>
      </p:sp>
    </p:spTree>
    <p:extLst>
      <p:ext uri="{BB962C8B-B14F-4D97-AF65-F5344CB8AC3E}">
        <p14:creationId xmlns:p14="http://schemas.microsoft.com/office/powerpoint/2010/main" val="295475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tabel">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C00A7CEF-B9D4-9D4D-A1E6-E0C93618CD4E}"/>
              </a:ext>
            </a:extLst>
          </p:cNvPr>
          <p:cNvSpPr/>
          <p:nvPr userDrawn="1"/>
        </p:nvSpPr>
        <p:spPr>
          <a:xfrm>
            <a:off x="0" y="449210"/>
            <a:ext cx="11504415" cy="1118333"/>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a:t>Klik om een titel in te voegen</a:t>
            </a:r>
          </a:p>
        </p:txBody>
      </p:sp>
      <p:sp>
        <p:nvSpPr>
          <p:cNvPr id="5" name="Tijdelijke aanduiding voor tabel 4">
            <a:extLst>
              <a:ext uri="{FF2B5EF4-FFF2-40B4-BE49-F238E27FC236}">
                <a16:creationId xmlns:a16="http://schemas.microsoft.com/office/drawing/2014/main" id="{65DB0A2A-EE43-D843-AB35-9BE17A488D78}"/>
              </a:ext>
            </a:extLst>
          </p:cNvPr>
          <p:cNvSpPr>
            <a:spLocks noGrp="1"/>
          </p:cNvSpPr>
          <p:nvPr>
            <p:ph type="tbl" sz="quarter" idx="13" hasCustomPrompt="1"/>
          </p:nvPr>
        </p:nvSpPr>
        <p:spPr>
          <a:xfrm>
            <a:off x="4601817" y="1984097"/>
            <a:ext cx="6902598" cy="4110492"/>
          </a:xfrm>
        </p:spPr>
        <p:txBody>
          <a:bodyPr/>
          <a:lstStyle>
            <a:lvl1pPr marL="0" indent="0">
              <a:buNone/>
              <a:defRPr>
                <a:solidFill>
                  <a:schemeClr val="tx1"/>
                </a:solidFill>
              </a:defRPr>
            </a:lvl1pPr>
          </a:lstStyle>
          <a:p>
            <a:r>
              <a:rPr lang="nl-NL"/>
              <a:t>Klik op het pictogram om een tabel in te voegen</a:t>
            </a:r>
          </a:p>
        </p:txBody>
      </p:sp>
      <p:sp>
        <p:nvSpPr>
          <p:cNvPr id="8" name="object 7">
            <a:extLst>
              <a:ext uri="{FF2B5EF4-FFF2-40B4-BE49-F238E27FC236}">
                <a16:creationId xmlns:a16="http://schemas.microsoft.com/office/drawing/2014/main" id="{DCEFC59E-CECA-6B4F-B733-1268B5F255E5}"/>
              </a:ext>
            </a:extLst>
          </p:cNvPr>
          <p:cNvSpPr/>
          <p:nvPr userDrawn="1"/>
        </p:nvSpPr>
        <p:spPr>
          <a:xfrm>
            <a:off x="10385814"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6" name="Groep 15">
            <a:extLst>
              <a:ext uri="{FF2B5EF4-FFF2-40B4-BE49-F238E27FC236}">
                <a16:creationId xmlns:a16="http://schemas.microsoft.com/office/drawing/2014/main" id="{F8D5EA17-278D-8941-B259-FD37A51C6649}"/>
              </a:ext>
            </a:extLst>
          </p:cNvPr>
          <p:cNvGrpSpPr/>
          <p:nvPr userDrawn="1"/>
        </p:nvGrpSpPr>
        <p:grpSpPr>
          <a:xfrm>
            <a:off x="10149125" y="449210"/>
            <a:ext cx="1355021" cy="489199"/>
            <a:chOff x="578325" y="5679205"/>
            <a:chExt cx="2101850" cy="758825"/>
          </a:xfrm>
        </p:grpSpPr>
        <p:sp>
          <p:nvSpPr>
            <p:cNvPr id="17" name="object 2">
              <a:extLst>
                <a:ext uri="{FF2B5EF4-FFF2-40B4-BE49-F238E27FC236}">
                  <a16:creationId xmlns:a16="http://schemas.microsoft.com/office/drawing/2014/main" id="{A3485299-AFF2-6047-BF33-C6416ECC5077}"/>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8" name="object 3">
              <a:extLst>
                <a:ext uri="{FF2B5EF4-FFF2-40B4-BE49-F238E27FC236}">
                  <a16:creationId xmlns:a16="http://schemas.microsoft.com/office/drawing/2014/main" id="{63841A11-9E80-2B40-BBE9-D8116AEE234A}"/>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509F7C31-E737-794A-8D5B-E72608679318}"/>
              </a:ext>
            </a:extLst>
          </p:cNvPr>
          <p:cNvSpPr>
            <a:spLocks noGrp="1"/>
          </p:cNvSpPr>
          <p:nvPr>
            <p:ph type="body" sz="quarter" idx="11" hasCustomPrompt="1"/>
          </p:nvPr>
        </p:nvSpPr>
        <p:spPr>
          <a:xfrm>
            <a:off x="687387" y="1957564"/>
            <a:ext cx="3755404" cy="4137025"/>
          </a:xfrm>
        </p:spPr>
        <p:txBody>
          <a:bodyPr/>
          <a:lstStyle>
            <a:lvl1pPr marL="0" indent="0">
              <a:buFont typeface="Arial" panose="020B0604020202020204" pitchFamily="34" charset="0"/>
              <a:buNone/>
              <a:defRPr/>
            </a:lvl1pPr>
            <a:lvl2pPr marL="457200" indent="0">
              <a:buNone/>
              <a:defRPr/>
            </a:lvl2pPr>
          </a:lstStyle>
          <a:p>
            <a:pPr lvl="0"/>
            <a:r>
              <a:rPr lang="nl-NL"/>
              <a:t>Klik om een tekst in te voegen</a:t>
            </a:r>
          </a:p>
        </p:txBody>
      </p:sp>
    </p:spTree>
    <p:extLst>
      <p:ext uri="{BB962C8B-B14F-4D97-AF65-F5344CB8AC3E}">
        <p14:creationId xmlns:p14="http://schemas.microsoft.com/office/powerpoint/2010/main" val="296866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FCD978FF-46EC-0844-9443-D468F291CA98}"/>
              </a:ext>
            </a:extLst>
          </p:cNvPr>
          <p:cNvSpPr/>
          <p:nvPr userDrawn="1"/>
        </p:nvSpPr>
        <p:spPr>
          <a:xfrm>
            <a:off x="0" y="449210"/>
            <a:ext cx="11504415" cy="1118333"/>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3" name="object 7">
            <a:extLst>
              <a:ext uri="{FF2B5EF4-FFF2-40B4-BE49-F238E27FC236}">
                <a16:creationId xmlns:a16="http://schemas.microsoft.com/office/drawing/2014/main" id="{E16DA641-F4FE-BC4F-8678-F0912DBEA53F}"/>
              </a:ext>
            </a:extLst>
          </p:cNvPr>
          <p:cNvSpPr/>
          <p:nvPr userDrawn="1"/>
        </p:nvSpPr>
        <p:spPr>
          <a:xfrm>
            <a:off x="10385814"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5" name="Groep 14">
            <a:extLst>
              <a:ext uri="{FF2B5EF4-FFF2-40B4-BE49-F238E27FC236}">
                <a16:creationId xmlns:a16="http://schemas.microsoft.com/office/drawing/2014/main" id="{2AEAC370-4E4B-DF4F-BDF9-1F646DE626AC}"/>
              </a:ext>
            </a:extLst>
          </p:cNvPr>
          <p:cNvGrpSpPr/>
          <p:nvPr userDrawn="1"/>
        </p:nvGrpSpPr>
        <p:grpSpPr>
          <a:xfrm>
            <a:off x="10149125" y="449210"/>
            <a:ext cx="1355021" cy="489199"/>
            <a:chOff x="578325" y="5679205"/>
            <a:chExt cx="2101850" cy="758825"/>
          </a:xfrm>
        </p:grpSpPr>
        <p:sp>
          <p:nvSpPr>
            <p:cNvPr id="16" name="object 2">
              <a:extLst>
                <a:ext uri="{FF2B5EF4-FFF2-40B4-BE49-F238E27FC236}">
                  <a16:creationId xmlns:a16="http://schemas.microsoft.com/office/drawing/2014/main" id="{91C6311A-B645-D641-89A0-3762EBCB5F0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7" name="object 3">
              <a:extLst>
                <a:ext uri="{FF2B5EF4-FFF2-40B4-BE49-F238E27FC236}">
                  <a16:creationId xmlns:a16="http://schemas.microsoft.com/office/drawing/2014/main" id="{D62A71CC-BF78-3348-BD59-7EC50606E440}"/>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a:t>Klik om een titel in te voegen</a:t>
            </a:r>
          </a:p>
        </p:txBody>
      </p:sp>
      <p:sp>
        <p:nvSpPr>
          <p:cNvPr id="5" name="Tijdelijke aanduiding voor tabel 4">
            <a:extLst>
              <a:ext uri="{FF2B5EF4-FFF2-40B4-BE49-F238E27FC236}">
                <a16:creationId xmlns:a16="http://schemas.microsoft.com/office/drawing/2014/main" id="{65DB0A2A-EE43-D843-AB35-9BE17A488D78}"/>
              </a:ext>
            </a:extLst>
          </p:cNvPr>
          <p:cNvSpPr>
            <a:spLocks noGrp="1"/>
          </p:cNvSpPr>
          <p:nvPr>
            <p:ph type="tbl" sz="quarter" idx="13" hasCustomPrompt="1"/>
          </p:nvPr>
        </p:nvSpPr>
        <p:spPr>
          <a:xfrm>
            <a:off x="687584" y="1881744"/>
            <a:ext cx="10816831" cy="442481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Klik op het pictogram om een tabel in te voegen</a:t>
            </a:r>
          </a:p>
        </p:txBody>
      </p:sp>
    </p:spTree>
    <p:extLst>
      <p:ext uri="{BB962C8B-B14F-4D97-AF65-F5344CB8AC3E}">
        <p14:creationId xmlns:p14="http://schemas.microsoft.com/office/powerpoint/2010/main" val="395551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EF38F6-FA67-E647-8C62-605DD31FAA67}"/>
              </a:ext>
            </a:extLst>
          </p:cNvPr>
          <p:cNvSpPr>
            <a:spLocks noGrp="1"/>
          </p:cNvSpPr>
          <p:nvPr>
            <p:ph type="title"/>
          </p:nvPr>
        </p:nvSpPr>
        <p:spPr>
          <a:xfrm>
            <a:off x="838200" y="365125"/>
            <a:ext cx="10515600" cy="964911"/>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B9CA7B9-9573-3E4E-AB17-0DBDE7A90443}"/>
              </a:ext>
            </a:extLst>
          </p:cNvPr>
          <p:cNvSpPr>
            <a:spLocks noGrp="1"/>
          </p:cNvSpPr>
          <p:nvPr>
            <p:ph type="body" idx="1"/>
          </p:nvPr>
        </p:nvSpPr>
        <p:spPr>
          <a:xfrm>
            <a:off x="838200" y="1465118"/>
            <a:ext cx="10515600" cy="471184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71697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2" r:id="rId7"/>
    <p:sldLayoutId id="2147483669" r:id="rId8"/>
    <p:sldLayoutId id="2147483668" r:id="rId9"/>
    <p:sldLayoutId id="2147483663" r:id="rId10"/>
    <p:sldLayoutId id="2147483676" r:id="rId11"/>
    <p:sldLayoutId id="2147483672" r:id="rId12"/>
    <p:sldLayoutId id="2147483674" r:id="rId13"/>
    <p:sldLayoutId id="2147483677" r:id="rId14"/>
    <p:sldLayoutId id="2147483673" r:id="rId15"/>
    <p:sldLayoutId id="2147483675" r:id="rId16"/>
    <p:sldLayoutId id="2147483678" r:id="rId17"/>
    <p:sldLayoutId id="2147483654" r:id="rId18"/>
    <p:sldLayoutId id="2147483656" r:id="rId19"/>
    <p:sldLayoutId id="2147483657" r:id="rId20"/>
    <p:sldLayoutId id="2147483658" r:id="rId21"/>
    <p:sldLayoutId id="2147483659" r:id="rId22"/>
    <p:sldLayoutId id="2147483660" r:id="rId23"/>
    <p:sldLayoutId id="2147483667" r:id="rId24"/>
    <p:sldLayoutId id="2147483664" r:id="rId25"/>
    <p:sldLayoutId id="2147483665" r:id="rId26"/>
    <p:sldLayoutId id="2147483666" r:id="rId27"/>
    <p:sldLayoutId id="2147483670" r:id="rId28"/>
    <p:sldLayoutId id="2147483671" r:id="rId29"/>
    <p:sldLayoutId id="2147483679" r:id="rId30"/>
  </p:sldLayoutIdLst>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Systeemlettertype"/>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canva.com/design/DAGQpLF4vII/axDFYt3ndvRsY0aO0oPJcQ/view?utm_content=DAGQpLF4vII&amp;utm_campaign=designshare&amp;utm_medium=link2&amp;utm_source=uniquelinks&amp;utlId=h365ea15747"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4EA81C-8453-4864-9725-75090932EDE4}"/>
              </a:ext>
            </a:extLst>
          </p:cNvPr>
          <p:cNvSpPr>
            <a:spLocks noGrp="1"/>
          </p:cNvSpPr>
          <p:nvPr>
            <p:ph type="ctrTitle"/>
          </p:nvPr>
        </p:nvSpPr>
        <p:spPr>
          <a:xfrm>
            <a:off x="2088532" y="1557750"/>
            <a:ext cx="7862536" cy="701608"/>
          </a:xfrm>
        </p:spPr>
        <p:txBody>
          <a:bodyPr>
            <a:normAutofit/>
          </a:bodyPr>
          <a:lstStyle/>
          <a:p>
            <a:r>
              <a:rPr lang="en-US" dirty="0">
                <a:latin typeface="+mj-lt"/>
              </a:rPr>
              <a:t>Welkom </a:t>
            </a:r>
            <a:r>
              <a:rPr lang="en-US" dirty="0" err="1">
                <a:latin typeface="+mj-lt"/>
              </a:rPr>
              <a:t>bij</a:t>
            </a:r>
            <a:r>
              <a:rPr lang="en-US" dirty="0">
                <a:latin typeface="+mj-lt"/>
              </a:rPr>
              <a:t> de </a:t>
            </a:r>
            <a:r>
              <a:rPr lang="en-US" dirty="0" err="1">
                <a:latin typeface="+mj-lt"/>
              </a:rPr>
              <a:t>Bliksemstage</a:t>
            </a:r>
            <a:r>
              <a:rPr lang="en-US" dirty="0">
                <a:latin typeface="+mj-lt"/>
              </a:rPr>
              <a:t>! </a:t>
            </a:r>
            <a:endParaRPr lang="nl-NL" dirty="0">
              <a:latin typeface="+mj-lt"/>
            </a:endParaRPr>
          </a:p>
        </p:txBody>
      </p:sp>
      <p:sp>
        <p:nvSpPr>
          <p:cNvPr id="7" name="TextBox 6">
            <a:extLst>
              <a:ext uri="{FF2B5EF4-FFF2-40B4-BE49-F238E27FC236}">
                <a16:creationId xmlns:a16="http://schemas.microsoft.com/office/drawing/2014/main" id="{A52BDD60-9638-C028-7885-3DADD80D7242}"/>
              </a:ext>
            </a:extLst>
          </p:cNvPr>
          <p:cNvSpPr txBox="1"/>
          <p:nvPr/>
        </p:nvSpPr>
        <p:spPr>
          <a:xfrm>
            <a:off x="2166991" y="2253037"/>
            <a:ext cx="78631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a:solidFill>
                  <a:srgbClr val="F2F2F2"/>
                </a:solidFill>
              </a:rPr>
              <a:t>[Naam bedrijf]</a:t>
            </a:r>
            <a:endParaRPr lang="en-US" sz="2400">
              <a:cs typeface="Arial"/>
            </a:endParaRPr>
          </a:p>
        </p:txBody>
      </p:sp>
    </p:spTree>
    <p:extLst>
      <p:ext uri="{BB962C8B-B14F-4D97-AF65-F5344CB8AC3E}">
        <p14:creationId xmlns:p14="http://schemas.microsoft.com/office/powerpoint/2010/main" val="2251050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2755F-F0EF-4909-84A5-F6FE55B57648}"/>
              </a:ext>
            </a:extLst>
          </p:cNvPr>
          <p:cNvSpPr>
            <a:spLocks noGrp="1"/>
          </p:cNvSpPr>
          <p:nvPr>
            <p:ph type="ctrTitle"/>
          </p:nvPr>
        </p:nvSpPr>
        <p:spPr/>
        <p:txBody>
          <a:bodyPr/>
          <a:lstStyle/>
          <a:p>
            <a:r>
              <a:rPr lang="en-US" b="1" i="0" u="none" strike="noStrike" err="1">
                <a:solidFill>
                  <a:srgbClr val="FFFFFF"/>
                </a:solidFill>
                <a:effectLst/>
                <a:latin typeface="+mj-lt"/>
              </a:rPr>
              <a:t>Pauze</a:t>
            </a:r>
            <a:endParaRPr lang="nl-NL">
              <a:latin typeface="+mj-lt"/>
            </a:endParaRPr>
          </a:p>
        </p:txBody>
      </p:sp>
      <p:pic>
        <p:nvPicPr>
          <p:cNvPr id="5122" name="Picture 2">
            <a:extLst>
              <a:ext uri="{FF2B5EF4-FFF2-40B4-BE49-F238E27FC236}">
                <a16:creationId xmlns:a16="http://schemas.microsoft.com/office/drawing/2014/main" id="{2ADB5D77-EF3A-4DA3-A9D2-9167D6154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627" y="3429000"/>
            <a:ext cx="4567971" cy="312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8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38DF-36C3-FB01-A542-AB1AD7CE2F44}"/>
              </a:ext>
            </a:extLst>
          </p:cNvPr>
          <p:cNvSpPr>
            <a:spLocks noGrp="1"/>
          </p:cNvSpPr>
          <p:nvPr>
            <p:ph type="ctrTitle"/>
          </p:nvPr>
        </p:nvSpPr>
        <p:spPr/>
        <p:txBody>
          <a:bodyPr/>
          <a:lstStyle/>
          <a:p>
            <a:r>
              <a:rPr lang="en-US"/>
              <a:t>Aan de slag</a:t>
            </a:r>
          </a:p>
        </p:txBody>
      </p:sp>
      <p:sp>
        <p:nvSpPr>
          <p:cNvPr id="3" name="TextBox 2">
            <a:extLst>
              <a:ext uri="{FF2B5EF4-FFF2-40B4-BE49-F238E27FC236}">
                <a16:creationId xmlns:a16="http://schemas.microsoft.com/office/drawing/2014/main" id="{B9BBCD13-7212-EE42-BC31-FB1C34BCD333}"/>
              </a:ext>
            </a:extLst>
          </p:cNvPr>
          <p:cNvSpPr txBox="1"/>
          <p:nvPr/>
        </p:nvSpPr>
        <p:spPr>
          <a:xfrm>
            <a:off x="1690863" y="2090760"/>
            <a:ext cx="851171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cs typeface="Arial" panose="020B0604020202020204"/>
              </a:rPr>
              <a:t>We </a:t>
            </a:r>
            <a:r>
              <a:rPr lang="en-US" sz="2400" dirty="0" err="1">
                <a:solidFill>
                  <a:schemeClr val="bg1"/>
                </a:solidFill>
                <a:cs typeface="Arial" panose="020B0604020202020204"/>
              </a:rPr>
              <a:t>gaan</a:t>
            </a:r>
            <a:r>
              <a:rPr lang="en-US" sz="2400" dirty="0">
                <a:solidFill>
                  <a:schemeClr val="bg1"/>
                </a:solidFill>
                <a:cs typeface="Arial" panose="020B0604020202020204"/>
              </a:rPr>
              <a:t> nu </a:t>
            </a:r>
            <a:r>
              <a:rPr lang="en-US" sz="2400" dirty="0" err="1">
                <a:solidFill>
                  <a:schemeClr val="bg1"/>
                </a:solidFill>
                <a:cs typeface="Arial" panose="020B0604020202020204"/>
              </a:rPr>
              <a:t>drie</a:t>
            </a:r>
            <a:r>
              <a:rPr lang="en-US" sz="2400" dirty="0">
                <a:solidFill>
                  <a:schemeClr val="bg1"/>
                </a:solidFill>
                <a:cs typeface="Arial" panose="020B0604020202020204"/>
              </a:rPr>
              <a:t> </a:t>
            </a:r>
            <a:r>
              <a:rPr lang="en-US" sz="2400" dirty="0" err="1">
                <a:solidFill>
                  <a:schemeClr val="bg1"/>
                </a:solidFill>
                <a:cs typeface="Arial" panose="020B0604020202020204"/>
              </a:rPr>
              <a:t>opdrachten</a:t>
            </a:r>
            <a:r>
              <a:rPr lang="en-US" sz="2400" dirty="0">
                <a:solidFill>
                  <a:schemeClr val="bg1"/>
                </a:solidFill>
                <a:cs typeface="Arial" panose="020B0604020202020204"/>
              </a:rPr>
              <a:t> </a:t>
            </a:r>
            <a:r>
              <a:rPr lang="en-US" sz="2400" dirty="0" err="1">
                <a:solidFill>
                  <a:schemeClr val="bg1"/>
                </a:solidFill>
                <a:cs typeface="Arial" panose="020B0604020202020204"/>
              </a:rPr>
              <a:t>doen</a:t>
            </a:r>
            <a:r>
              <a:rPr lang="en-US" sz="2400" dirty="0">
                <a:solidFill>
                  <a:schemeClr val="bg1"/>
                </a:solidFill>
                <a:cs typeface="Arial" panose="020B0604020202020204"/>
              </a:rPr>
              <a:t>:</a:t>
            </a:r>
            <a:br>
              <a:rPr lang="en-US" sz="2400" dirty="0">
                <a:solidFill>
                  <a:schemeClr val="bg1"/>
                </a:solidFill>
                <a:cs typeface="Arial" panose="020B0604020202020204"/>
              </a:rPr>
            </a:br>
            <a:endParaRPr lang="en-US" sz="2400" dirty="0">
              <a:solidFill>
                <a:schemeClr val="bg1"/>
              </a:solidFill>
              <a:cs typeface="Arial" panose="020B0604020202020204"/>
            </a:endParaRPr>
          </a:p>
          <a:p>
            <a:pPr marL="457200" indent="-457200">
              <a:buAutoNum type="arabicPeriod"/>
            </a:pPr>
            <a:r>
              <a:rPr lang="en-US" sz="2400" dirty="0" err="1">
                <a:solidFill>
                  <a:schemeClr val="bg1"/>
                </a:solidFill>
                <a:cs typeface="Arial" panose="020B0604020202020204"/>
              </a:rPr>
              <a:t>Opdracht</a:t>
            </a:r>
            <a:r>
              <a:rPr lang="en-US" sz="2400" dirty="0">
                <a:solidFill>
                  <a:schemeClr val="bg1"/>
                </a:solidFill>
                <a:cs typeface="Arial" panose="020B0604020202020204"/>
              </a:rPr>
              <a:t> 1: de quiz</a:t>
            </a:r>
            <a:endParaRPr lang="en-US" dirty="0">
              <a:solidFill>
                <a:schemeClr val="bg1"/>
              </a:solidFill>
            </a:endParaRPr>
          </a:p>
          <a:p>
            <a:pPr marL="457200" indent="-457200">
              <a:buAutoNum type="arabicPeriod"/>
            </a:pPr>
            <a:r>
              <a:rPr lang="en-US" sz="2400" dirty="0" err="1">
                <a:solidFill>
                  <a:schemeClr val="bg1"/>
                </a:solidFill>
                <a:cs typeface="Arial" panose="020B0604020202020204"/>
              </a:rPr>
              <a:t>Opdracht</a:t>
            </a:r>
            <a:r>
              <a:rPr lang="en-US" sz="2400" dirty="0">
                <a:solidFill>
                  <a:schemeClr val="bg1"/>
                </a:solidFill>
                <a:cs typeface="Arial" panose="020B0604020202020204"/>
              </a:rPr>
              <a:t> 2:</a:t>
            </a:r>
            <a:r>
              <a:rPr lang="en-US" sz="2400" b="1" dirty="0">
                <a:solidFill>
                  <a:schemeClr val="bg1"/>
                </a:solidFill>
                <a:cs typeface="Arial" panose="020B0604020202020204"/>
              </a:rPr>
              <a:t> </a:t>
            </a:r>
            <a:r>
              <a:rPr lang="en-US" sz="2400" dirty="0">
                <a:solidFill>
                  <a:schemeClr val="bg1"/>
                </a:solidFill>
                <a:cs typeface="Arial" panose="020B0604020202020204"/>
              </a:rPr>
              <a:t>de </a:t>
            </a:r>
            <a:r>
              <a:rPr lang="en-US" sz="2400" dirty="0" err="1">
                <a:solidFill>
                  <a:schemeClr val="bg1"/>
                </a:solidFill>
                <a:cs typeface="Arial" panose="020B0604020202020204"/>
              </a:rPr>
              <a:t>belopdracht</a:t>
            </a:r>
            <a:endParaRPr lang="en-US" sz="2400" dirty="0">
              <a:solidFill>
                <a:schemeClr val="bg1"/>
              </a:solidFill>
              <a:cs typeface="Arial" panose="020B0604020202020204"/>
            </a:endParaRPr>
          </a:p>
          <a:p>
            <a:pPr marL="457200" indent="-457200">
              <a:buAutoNum type="arabicPeriod"/>
            </a:pPr>
            <a:r>
              <a:rPr lang="en-US" sz="2400" dirty="0" err="1">
                <a:solidFill>
                  <a:schemeClr val="bg1"/>
                </a:solidFill>
                <a:cs typeface="Arial" panose="020B0604020202020204"/>
              </a:rPr>
              <a:t>Opdracht</a:t>
            </a:r>
            <a:r>
              <a:rPr lang="en-US" sz="2400" dirty="0">
                <a:solidFill>
                  <a:schemeClr val="bg1"/>
                </a:solidFill>
                <a:cs typeface="Arial" panose="020B0604020202020204"/>
              </a:rPr>
              <a:t> 3: </a:t>
            </a:r>
            <a:r>
              <a:rPr lang="en-US" sz="2400" dirty="0" err="1">
                <a:solidFill>
                  <a:schemeClr val="bg1"/>
                </a:solidFill>
                <a:cs typeface="Arial" panose="020B0604020202020204"/>
              </a:rPr>
              <a:t>advies</a:t>
            </a:r>
            <a:r>
              <a:rPr lang="en-US" sz="2400" dirty="0">
                <a:solidFill>
                  <a:schemeClr val="bg1"/>
                </a:solidFill>
                <a:cs typeface="Arial" panose="020B0604020202020204"/>
              </a:rPr>
              <a:t> </a:t>
            </a:r>
            <a:r>
              <a:rPr lang="en-US" sz="2400" dirty="0" err="1">
                <a:solidFill>
                  <a:schemeClr val="bg1"/>
                </a:solidFill>
                <a:cs typeface="Arial" panose="020B0604020202020204"/>
              </a:rPr>
              <a:t>geven</a:t>
            </a:r>
          </a:p>
          <a:p>
            <a:pPr marL="457200" indent="-457200">
              <a:buAutoNum type="arabicPeriod"/>
            </a:pPr>
            <a:endParaRPr lang="en-US" sz="2400" dirty="0">
              <a:solidFill>
                <a:schemeClr val="bg1"/>
              </a:solidFill>
              <a:cs typeface="Arial" panose="020B0604020202020204"/>
            </a:endParaRPr>
          </a:p>
          <a:p>
            <a:r>
              <a:rPr lang="en-US" sz="2400" dirty="0" err="1">
                <a:solidFill>
                  <a:schemeClr val="bg1"/>
                </a:solidFill>
                <a:cs typeface="Arial" panose="020B0604020202020204"/>
              </a:rPr>
              <a:t>Opdracht</a:t>
            </a:r>
            <a:r>
              <a:rPr lang="en-US" sz="2400" dirty="0">
                <a:solidFill>
                  <a:schemeClr val="bg1"/>
                </a:solidFill>
                <a:cs typeface="Arial" panose="020B0604020202020204"/>
              </a:rPr>
              <a:t> 1 </a:t>
            </a:r>
            <a:r>
              <a:rPr lang="en-US" sz="2400" dirty="0" err="1">
                <a:solidFill>
                  <a:schemeClr val="bg1"/>
                </a:solidFill>
                <a:cs typeface="Arial" panose="020B0604020202020204"/>
              </a:rPr>
              <a:t>doen</a:t>
            </a:r>
            <a:r>
              <a:rPr lang="en-US" sz="2400" dirty="0">
                <a:solidFill>
                  <a:schemeClr val="bg1"/>
                </a:solidFill>
                <a:cs typeface="Arial" panose="020B0604020202020204"/>
              </a:rPr>
              <a:t> we met </a:t>
            </a:r>
            <a:r>
              <a:rPr lang="en-US" sz="2400" dirty="0" err="1">
                <a:solidFill>
                  <a:schemeClr val="bg1"/>
                </a:solidFill>
                <a:cs typeface="Arial" panose="020B0604020202020204"/>
              </a:rPr>
              <a:t>z'n</a:t>
            </a:r>
            <a:r>
              <a:rPr lang="en-US" sz="2400" dirty="0">
                <a:solidFill>
                  <a:schemeClr val="bg1"/>
                </a:solidFill>
                <a:cs typeface="Arial" panose="020B0604020202020204"/>
              </a:rPr>
              <a:t> </a:t>
            </a:r>
            <a:r>
              <a:rPr lang="en-US" sz="2400" dirty="0" err="1">
                <a:solidFill>
                  <a:schemeClr val="bg1"/>
                </a:solidFill>
                <a:cs typeface="Arial" panose="020B0604020202020204"/>
              </a:rPr>
              <a:t>allen</a:t>
            </a:r>
            <a:r>
              <a:rPr lang="en-US" sz="2400" dirty="0">
                <a:solidFill>
                  <a:schemeClr val="bg1"/>
                </a:solidFill>
                <a:cs typeface="Arial" panose="020B0604020202020204"/>
              </a:rPr>
              <a:t>!</a:t>
            </a:r>
          </a:p>
          <a:p>
            <a:r>
              <a:rPr lang="en-US" sz="2400" dirty="0" err="1">
                <a:solidFill>
                  <a:schemeClr val="bg1"/>
                </a:solidFill>
                <a:cs typeface="Arial" panose="020B0604020202020204"/>
              </a:rPr>
              <a:t>Daarna</a:t>
            </a:r>
            <a:r>
              <a:rPr lang="en-US" sz="2400" dirty="0">
                <a:solidFill>
                  <a:schemeClr val="bg1"/>
                </a:solidFill>
                <a:cs typeface="Arial" panose="020B0604020202020204"/>
              </a:rPr>
              <a:t> </a:t>
            </a:r>
            <a:r>
              <a:rPr lang="en-US" sz="2400" dirty="0" err="1">
                <a:solidFill>
                  <a:schemeClr val="bg1"/>
                </a:solidFill>
                <a:cs typeface="Arial" panose="020B0604020202020204"/>
              </a:rPr>
              <a:t>maken</a:t>
            </a:r>
            <a:r>
              <a:rPr lang="en-US" sz="2400" dirty="0">
                <a:solidFill>
                  <a:schemeClr val="bg1"/>
                </a:solidFill>
                <a:cs typeface="Arial" panose="020B0604020202020204"/>
              </a:rPr>
              <a:t> we twee </a:t>
            </a:r>
            <a:r>
              <a:rPr lang="en-US" sz="2400" dirty="0" err="1">
                <a:solidFill>
                  <a:schemeClr val="bg1"/>
                </a:solidFill>
                <a:cs typeface="Arial" panose="020B0604020202020204"/>
              </a:rPr>
              <a:t>groepen</a:t>
            </a:r>
            <a:r>
              <a:rPr lang="en-US" sz="2400" dirty="0">
                <a:solidFill>
                  <a:schemeClr val="bg1"/>
                </a:solidFill>
                <a:cs typeface="Arial" panose="020B0604020202020204"/>
              </a:rPr>
              <a:t> die </a:t>
            </a:r>
            <a:r>
              <a:rPr lang="en-US" sz="2400" dirty="0" err="1">
                <a:solidFill>
                  <a:schemeClr val="bg1"/>
                </a:solidFill>
                <a:cs typeface="Arial" panose="020B0604020202020204"/>
              </a:rPr>
              <a:t>elkaar</a:t>
            </a:r>
            <a:r>
              <a:rPr lang="en-US" sz="2400" dirty="0">
                <a:solidFill>
                  <a:schemeClr val="bg1"/>
                </a:solidFill>
                <a:cs typeface="Arial" panose="020B0604020202020204"/>
              </a:rPr>
              <a:t> </a:t>
            </a:r>
            <a:r>
              <a:rPr lang="en-US" sz="2400" dirty="0" err="1">
                <a:solidFill>
                  <a:schemeClr val="bg1"/>
                </a:solidFill>
                <a:cs typeface="Arial" panose="020B0604020202020204"/>
              </a:rPr>
              <a:t>omwisselen</a:t>
            </a:r>
            <a:r>
              <a:rPr lang="en-US" sz="2400" dirty="0">
                <a:solidFill>
                  <a:schemeClr val="bg1"/>
                </a:solidFill>
                <a:cs typeface="Arial" panose="020B0604020202020204"/>
              </a:rPr>
              <a:t>.</a:t>
            </a:r>
          </a:p>
        </p:txBody>
      </p:sp>
    </p:spTree>
    <p:extLst>
      <p:ext uri="{BB962C8B-B14F-4D97-AF65-F5344CB8AC3E}">
        <p14:creationId xmlns:p14="http://schemas.microsoft.com/office/powerpoint/2010/main" val="15380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6E52-E92B-E689-E868-07210F476009}"/>
              </a:ext>
            </a:extLst>
          </p:cNvPr>
          <p:cNvSpPr>
            <a:spLocks noGrp="1"/>
          </p:cNvSpPr>
          <p:nvPr>
            <p:ph type="ctrTitle"/>
          </p:nvPr>
        </p:nvSpPr>
        <p:spPr/>
        <p:txBody>
          <a:bodyPr/>
          <a:lstStyle/>
          <a:p>
            <a:r>
              <a:rPr lang="en-US" err="1">
                <a:latin typeface="Arial"/>
                <a:cs typeface="Arial"/>
              </a:rPr>
              <a:t>Opdracht</a:t>
            </a:r>
            <a:r>
              <a:rPr lang="en-US">
                <a:latin typeface="Arial"/>
                <a:cs typeface="Arial"/>
              </a:rPr>
              <a:t> 1: de quiz</a:t>
            </a:r>
            <a:endParaRPr lang="en-US"/>
          </a:p>
        </p:txBody>
      </p:sp>
      <p:sp>
        <p:nvSpPr>
          <p:cNvPr id="3" name="TextBox 2">
            <a:extLst>
              <a:ext uri="{FF2B5EF4-FFF2-40B4-BE49-F238E27FC236}">
                <a16:creationId xmlns:a16="http://schemas.microsoft.com/office/drawing/2014/main" id="{FDE27248-4D20-0FBE-50DD-D5E30021CAC6}"/>
              </a:ext>
            </a:extLst>
          </p:cNvPr>
          <p:cNvSpPr txBox="1"/>
          <p:nvPr/>
        </p:nvSpPr>
        <p:spPr>
          <a:xfrm>
            <a:off x="1638300" y="2305050"/>
            <a:ext cx="839152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a:solidFill>
                  <a:schemeClr val="bg1"/>
                </a:solidFill>
                <a:cs typeface="Arial"/>
              </a:rPr>
              <a:t>Spreek met elkaar af: links is A/waar, rechts is B/niet waar. </a:t>
            </a:r>
            <a:endParaRPr lang="en-US" dirty="0">
              <a:solidFill>
                <a:schemeClr val="bg1"/>
              </a:solidFill>
              <a:cs typeface="Arial"/>
            </a:endParaRPr>
          </a:p>
          <a:p>
            <a:r>
              <a:rPr lang="nl-NL" sz="2000" dirty="0">
                <a:solidFill>
                  <a:schemeClr val="bg1"/>
                </a:solidFill>
                <a:cs typeface="Arial"/>
              </a:rPr>
              <a:t>Of anders!</a:t>
            </a:r>
            <a:endParaRPr lang="en-US" dirty="0">
              <a:solidFill>
                <a:schemeClr val="bg1"/>
              </a:solidFill>
              <a:cs typeface="Arial"/>
            </a:endParaRPr>
          </a:p>
          <a:p>
            <a:endParaRPr lang="nl-NL" sz="2000" dirty="0">
              <a:solidFill>
                <a:schemeClr val="bg1"/>
              </a:solidFill>
              <a:cs typeface="Arial"/>
            </a:endParaRPr>
          </a:p>
          <a:p>
            <a:pPr marL="342900" indent="-342900">
              <a:buFont typeface="Wingdings"/>
              <a:buChar char="Ø"/>
            </a:pPr>
            <a:r>
              <a:rPr lang="nl-NL" sz="2000" dirty="0">
                <a:solidFill>
                  <a:schemeClr val="bg1"/>
                </a:solidFill>
                <a:cs typeface="Arial"/>
              </a:rPr>
              <a:t>Maak duo's.</a:t>
            </a:r>
          </a:p>
          <a:p>
            <a:pPr marL="342900" indent="-342900">
              <a:buFont typeface="Wingdings"/>
              <a:buChar char="Ø"/>
            </a:pPr>
            <a:r>
              <a:rPr lang="nl-NL" sz="2000" dirty="0">
                <a:solidFill>
                  <a:schemeClr val="bg1"/>
                </a:solidFill>
                <a:cs typeface="Arial"/>
              </a:rPr>
              <a:t>Ga met jouw duo bij het goede antwoord staan.</a:t>
            </a:r>
          </a:p>
          <a:p>
            <a:pPr marL="342900" indent="-342900">
              <a:buFont typeface="Wingdings"/>
              <a:buChar char="Ø"/>
            </a:pPr>
            <a:r>
              <a:rPr lang="nl-NL" sz="2000" dirty="0">
                <a:solidFill>
                  <a:schemeClr val="bg1"/>
                </a:solidFill>
                <a:cs typeface="Arial"/>
              </a:rPr>
              <a:t>Zorg dat je zo veel mogelijk punten haalt!</a:t>
            </a:r>
          </a:p>
          <a:p>
            <a:endParaRPr lang="nl-NL" sz="2000" u="sng" dirty="0">
              <a:solidFill>
                <a:schemeClr val="bg1"/>
              </a:solidFill>
              <a:cs typeface="Arial"/>
            </a:endParaRPr>
          </a:p>
          <a:p>
            <a:r>
              <a:rPr lang="nl-NL" sz="2000" u="sng" dirty="0">
                <a:solidFill>
                  <a:schemeClr val="bg1"/>
                </a:solidFill>
                <a:cs typeface="Arial"/>
                <a:hlinkClick r:id="rId2">
                  <a:extLst>
                    <a:ext uri="{A12FA001-AC4F-418D-AE19-62706E023703}">
                      <ahyp:hlinkClr xmlns:ahyp="http://schemas.microsoft.com/office/drawing/2018/hyperlinkcolor" val="tx"/>
                    </a:ext>
                  </a:extLst>
                </a:hlinkClick>
              </a:rPr>
              <a:t>Quiz in Canva</a:t>
            </a:r>
            <a:endParaRPr lang="nl-NL" sz="2000" u="sng" dirty="0">
              <a:solidFill>
                <a:schemeClr val="bg1"/>
              </a:solidFill>
              <a:cs typeface="Arial"/>
            </a:endParaRPr>
          </a:p>
        </p:txBody>
      </p:sp>
      <p:pic>
        <p:nvPicPr>
          <p:cNvPr id="4" name="Picture 3">
            <a:extLst>
              <a:ext uri="{FF2B5EF4-FFF2-40B4-BE49-F238E27FC236}">
                <a16:creationId xmlns:a16="http://schemas.microsoft.com/office/drawing/2014/main" id="{0E2BA734-F7A0-873C-40E0-42DD9E8950B2}"/>
              </a:ext>
            </a:extLst>
          </p:cNvPr>
          <p:cNvPicPr>
            <a:picLocks noChangeAspect="1"/>
          </p:cNvPicPr>
          <p:nvPr/>
        </p:nvPicPr>
        <p:blipFill>
          <a:blip r:embed="rId3"/>
          <a:stretch>
            <a:fillRect/>
          </a:stretch>
        </p:blipFill>
        <p:spPr>
          <a:xfrm>
            <a:off x="8563222" y="3876675"/>
            <a:ext cx="3466605" cy="2371725"/>
          </a:xfrm>
          <a:prstGeom prst="rect">
            <a:avLst/>
          </a:prstGeom>
        </p:spPr>
      </p:pic>
    </p:spTree>
    <p:extLst>
      <p:ext uri="{BB962C8B-B14F-4D97-AF65-F5344CB8AC3E}">
        <p14:creationId xmlns:p14="http://schemas.microsoft.com/office/powerpoint/2010/main" val="215320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F091-EF1A-7FD8-40B2-1BC6B6FD21DF}"/>
              </a:ext>
            </a:extLst>
          </p:cNvPr>
          <p:cNvSpPr>
            <a:spLocks noGrp="1"/>
          </p:cNvSpPr>
          <p:nvPr>
            <p:ph type="ctrTitle"/>
          </p:nvPr>
        </p:nvSpPr>
        <p:spPr/>
        <p:txBody>
          <a:bodyPr/>
          <a:lstStyle/>
          <a:p>
            <a:r>
              <a:rPr lang="en-US" err="1">
                <a:latin typeface="Arial"/>
                <a:cs typeface="Arial"/>
              </a:rPr>
              <a:t>Opdracht</a:t>
            </a:r>
            <a:r>
              <a:rPr lang="en-US">
                <a:latin typeface="Arial"/>
                <a:cs typeface="Arial"/>
              </a:rPr>
              <a:t> 2: de </a:t>
            </a:r>
            <a:r>
              <a:rPr lang="en-US" err="1">
                <a:latin typeface="Arial"/>
                <a:cs typeface="Arial"/>
              </a:rPr>
              <a:t>belopdracht</a:t>
            </a:r>
            <a:r>
              <a:rPr lang="en-US">
                <a:latin typeface="Arial"/>
                <a:cs typeface="Arial"/>
              </a:rPr>
              <a:t> </a:t>
            </a:r>
            <a:endParaRPr lang="en-US"/>
          </a:p>
        </p:txBody>
      </p:sp>
      <p:sp>
        <p:nvSpPr>
          <p:cNvPr id="4" name="TextBox 3">
            <a:extLst>
              <a:ext uri="{FF2B5EF4-FFF2-40B4-BE49-F238E27FC236}">
                <a16:creationId xmlns:a16="http://schemas.microsoft.com/office/drawing/2014/main" id="{ECC12CD4-D9BE-0DF2-E366-5421140283CC}"/>
              </a:ext>
            </a:extLst>
          </p:cNvPr>
          <p:cNvSpPr txBox="1"/>
          <p:nvPr/>
        </p:nvSpPr>
        <p:spPr>
          <a:xfrm>
            <a:off x="1638300" y="2152650"/>
            <a:ext cx="879157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a:solidFill>
                  <a:schemeClr val="bg1"/>
                </a:solidFill>
                <a:cs typeface="Arial"/>
              </a:rPr>
              <a:t>We gaan oefenen met een telefonisch gesprek met een klant.</a:t>
            </a:r>
            <a:endParaRPr lang="en-US" dirty="0">
              <a:solidFill>
                <a:schemeClr val="bg1"/>
              </a:solidFill>
              <a:cs typeface="Arial" panose="020B0604020202020204"/>
            </a:endParaRPr>
          </a:p>
          <a:p>
            <a:r>
              <a:rPr lang="nl-NL" sz="2000" dirty="0">
                <a:solidFill>
                  <a:schemeClr val="bg1"/>
                </a:solidFill>
                <a:cs typeface="Arial"/>
              </a:rPr>
              <a:t>Bespreek eerst tips met elkaar over het voeren van een telefoongesprek.</a:t>
            </a:r>
            <a:br>
              <a:rPr lang="nl-NL" sz="2000" dirty="0">
                <a:cs typeface="Arial"/>
              </a:rPr>
            </a:br>
            <a:br>
              <a:rPr lang="nl-NL" sz="2000" dirty="0">
                <a:cs typeface="Arial"/>
              </a:rPr>
            </a:br>
            <a:endParaRPr lang="nl-NL" sz="2000" dirty="0">
              <a:solidFill>
                <a:schemeClr val="bg1"/>
              </a:solidFill>
              <a:cs typeface="Arial"/>
            </a:endParaRPr>
          </a:p>
          <a:p>
            <a:r>
              <a:rPr lang="nl-NL" sz="2000" u="sng" dirty="0">
                <a:solidFill>
                  <a:schemeClr val="bg1"/>
                </a:solidFill>
                <a:cs typeface="Arial"/>
              </a:rPr>
              <a:t>De opdracht:</a:t>
            </a:r>
            <a:endParaRPr lang="nl-NL" sz="2000" dirty="0">
              <a:solidFill>
                <a:schemeClr val="bg1"/>
              </a:solidFill>
              <a:cs typeface="Arial"/>
            </a:endParaRPr>
          </a:p>
          <a:p>
            <a:pPr marL="342900" indent="-342900">
              <a:buFont typeface="Wingdings"/>
              <a:buChar char="Ø"/>
            </a:pPr>
            <a:r>
              <a:rPr lang="nl-NL" sz="2000" dirty="0">
                <a:solidFill>
                  <a:schemeClr val="bg1"/>
                </a:solidFill>
                <a:cs typeface="Arial"/>
              </a:rPr>
              <a:t>Bel met de klant en stel </a:t>
            </a:r>
            <a:r>
              <a:rPr lang="nl-NL" sz="2000" b="1" dirty="0">
                <a:solidFill>
                  <a:schemeClr val="bg1"/>
                </a:solidFill>
                <a:cs typeface="Arial"/>
              </a:rPr>
              <a:t>vragen</a:t>
            </a:r>
            <a:r>
              <a:rPr lang="nl-NL" sz="2000" dirty="0">
                <a:solidFill>
                  <a:schemeClr val="bg1"/>
                </a:solidFill>
                <a:cs typeface="Arial"/>
              </a:rPr>
              <a:t>. Gebruik hiervoor de stappen.</a:t>
            </a:r>
          </a:p>
          <a:p>
            <a:pPr marL="342900" indent="-342900">
              <a:buFont typeface="Wingdings"/>
              <a:buChar char="Ø"/>
            </a:pPr>
            <a:r>
              <a:rPr lang="nl-NL" sz="2000" dirty="0">
                <a:solidFill>
                  <a:schemeClr val="bg1"/>
                </a:solidFill>
                <a:cs typeface="Arial"/>
              </a:rPr>
              <a:t>Jullie zien drie </a:t>
            </a:r>
            <a:r>
              <a:rPr lang="nl-NL" sz="2000" b="1" dirty="0">
                <a:solidFill>
                  <a:schemeClr val="bg1"/>
                </a:solidFill>
                <a:cs typeface="Arial"/>
              </a:rPr>
              <a:t>klantprofielen</a:t>
            </a:r>
            <a:r>
              <a:rPr lang="nl-NL" sz="2000" dirty="0">
                <a:solidFill>
                  <a:schemeClr val="bg1"/>
                </a:solidFill>
                <a:cs typeface="Arial"/>
              </a:rPr>
              <a:t>. Welke klant heb je aan de telefoon?</a:t>
            </a:r>
          </a:p>
          <a:p>
            <a:pPr marL="342900" indent="-342900">
              <a:buFont typeface="Wingdings"/>
              <a:buChar char="Ø"/>
            </a:pPr>
            <a:r>
              <a:rPr lang="nl-NL" sz="2000" dirty="0">
                <a:solidFill>
                  <a:schemeClr val="bg1"/>
                </a:solidFill>
                <a:cs typeface="Arial"/>
              </a:rPr>
              <a:t>Heb je het goede profiel gevonden? Dan mag de volgende!</a:t>
            </a:r>
          </a:p>
        </p:txBody>
      </p:sp>
    </p:spTree>
    <p:extLst>
      <p:ext uri="{BB962C8B-B14F-4D97-AF65-F5344CB8AC3E}">
        <p14:creationId xmlns:p14="http://schemas.microsoft.com/office/powerpoint/2010/main" val="2073323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BBDE-A3B2-C28C-7DB0-6B9BD0808D2E}"/>
              </a:ext>
            </a:extLst>
          </p:cNvPr>
          <p:cNvSpPr>
            <a:spLocks noGrp="1"/>
          </p:cNvSpPr>
          <p:nvPr>
            <p:ph type="ctrTitle"/>
          </p:nvPr>
        </p:nvSpPr>
        <p:spPr/>
        <p:txBody>
          <a:bodyPr/>
          <a:lstStyle/>
          <a:p>
            <a:r>
              <a:rPr lang="en-US" dirty="0" err="1">
                <a:latin typeface="Arial"/>
                <a:cs typeface="Arial"/>
              </a:rPr>
              <a:t>Opdracht</a:t>
            </a:r>
            <a:r>
              <a:rPr lang="en-US" dirty="0">
                <a:latin typeface="Arial"/>
                <a:cs typeface="Arial"/>
              </a:rPr>
              <a:t> 3: </a:t>
            </a:r>
            <a:r>
              <a:rPr lang="en-US" dirty="0" err="1">
                <a:latin typeface="Arial"/>
                <a:cs typeface="Arial"/>
              </a:rPr>
              <a:t>advies</a:t>
            </a:r>
            <a:r>
              <a:rPr lang="en-US" dirty="0">
                <a:latin typeface="Arial"/>
                <a:cs typeface="Arial"/>
              </a:rPr>
              <a:t> </a:t>
            </a:r>
            <a:r>
              <a:rPr lang="en-US" dirty="0" err="1">
                <a:latin typeface="Arial"/>
                <a:cs typeface="Arial"/>
              </a:rPr>
              <a:t>geven</a:t>
            </a:r>
            <a:endParaRPr lang="en-US" dirty="0" err="1"/>
          </a:p>
        </p:txBody>
      </p:sp>
      <p:sp>
        <p:nvSpPr>
          <p:cNvPr id="4" name="TextBox 3">
            <a:extLst>
              <a:ext uri="{FF2B5EF4-FFF2-40B4-BE49-F238E27FC236}">
                <a16:creationId xmlns:a16="http://schemas.microsoft.com/office/drawing/2014/main" id="{8D3CAD6E-10C7-F487-8749-6DDC5CFAF8D8}"/>
              </a:ext>
            </a:extLst>
          </p:cNvPr>
          <p:cNvSpPr txBox="1"/>
          <p:nvPr/>
        </p:nvSpPr>
        <p:spPr>
          <a:xfrm>
            <a:off x="1638300" y="2152650"/>
            <a:ext cx="879157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a:solidFill>
                  <a:schemeClr val="bg1"/>
                </a:solidFill>
                <a:cs typeface="Arial"/>
              </a:rPr>
              <a:t>Je bent pensioenadviseur / hypotheekadviseur / verzekeringsadviseur.</a:t>
            </a:r>
            <a:br>
              <a:rPr lang="nl-NL" sz="2000" dirty="0">
                <a:solidFill>
                  <a:schemeClr val="bg1"/>
                </a:solidFill>
                <a:cs typeface="Arial"/>
              </a:rPr>
            </a:br>
            <a:r>
              <a:rPr lang="nl-NL" sz="2000" i="1" dirty="0">
                <a:solidFill>
                  <a:schemeClr val="bg1"/>
                </a:solidFill>
                <a:cs typeface="Arial"/>
              </a:rPr>
              <a:t>[kies wat van toepassing is]</a:t>
            </a:r>
            <a:br>
              <a:rPr lang="nl-NL" sz="2000" dirty="0">
                <a:cs typeface="Arial"/>
              </a:rPr>
            </a:br>
            <a:br>
              <a:rPr lang="nl-NL" sz="2000" dirty="0">
                <a:cs typeface="Arial"/>
              </a:rPr>
            </a:br>
            <a:endParaRPr lang="nl-NL" sz="2000" dirty="0">
              <a:solidFill>
                <a:schemeClr val="bg1"/>
              </a:solidFill>
              <a:cs typeface="Arial"/>
            </a:endParaRPr>
          </a:p>
          <a:p>
            <a:r>
              <a:rPr lang="nl-NL" sz="2000" u="sng" dirty="0">
                <a:solidFill>
                  <a:schemeClr val="bg1"/>
                </a:solidFill>
                <a:cs typeface="Arial"/>
              </a:rPr>
              <a:t>De opdracht:</a:t>
            </a:r>
            <a:endParaRPr lang="nl-NL" sz="2000" dirty="0">
              <a:solidFill>
                <a:schemeClr val="bg1"/>
              </a:solidFill>
              <a:cs typeface="Arial"/>
            </a:endParaRPr>
          </a:p>
          <a:p>
            <a:pPr marL="342900" indent="-342900">
              <a:buFont typeface="Wingdings"/>
              <a:buChar char="Ø"/>
            </a:pPr>
            <a:r>
              <a:rPr lang="nl-NL" sz="2000" dirty="0">
                <a:solidFill>
                  <a:schemeClr val="bg1"/>
                </a:solidFill>
                <a:cs typeface="Arial"/>
              </a:rPr>
              <a:t>Maak duo's/drietallen.</a:t>
            </a:r>
          </a:p>
          <a:p>
            <a:pPr marL="342900" indent="-342900">
              <a:buFont typeface="Wingdings"/>
              <a:buChar char="Ø"/>
            </a:pPr>
            <a:r>
              <a:rPr lang="nl-NL" sz="2000" dirty="0">
                <a:solidFill>
                  <a:schemeClr val="bg1"/>
                </a:solidFill>
                <a:cs typeface="Arial"/>
              </a:rPr>
              <a:t>Bekijk samen met jouw groepje </a:t>
            </a:r>
            <a:r>
              <a:rPr lang="nl-NL" sz="2000" b="1" dirty="0">
                <a:solidFill>
                  <a:schemeClr val="bg1"/>
                </a:solidFill>
                <a:cs typeface="Arial"/>
              </a:rPr>
              <a:t>het klantdossier </a:t>
            </a:r>
            <a:r>
              <a:rPr lang="nl-NL" sz="2000" dirty="0">
                <a:solidFill>
                  <a:schemeClr val="bg1"/>
                </a:solidFill>
                <a:cs typeface="Arial"/>
              </a:rPr>
              <a:t>en vul </a:t>
            </a:r>
            <a:r>
              <a:rPr lang="nl-NL" sz="2000" b="1" dirty="0">
                <a:solidFill>
                  <a:schemeClr val="bg1"/>
                </a:solidFill>
                <a:cs typeface="Arial"/>
              </a:rPr>
              <a:t>het werkblad </a:t>
            </a:r>
            <a:r>
              <a:rPr lang="nl-NL" sz="2000" dirty="0">
                <a:solidFill>
                  <a:schemeClr val="bg1"/>
                </a:solidFill>
                <a:cs typeface="Arial"/>
              </a:rPr>
              <a:t>in.</a:t>
            </a:r>
          </a:p>
          <a:p>
            <a:pPr marL="342900" indent="-342900">
              <a:buFont typeface="Wingdings"/>
              <a:buChar char="Ø"/>
            </a:pPr>
            <a:r>
              <a:rPr lang="nl-NL" sz="2000" dirty="0">
                <a:solidFill>
                  <a:schemeClr val="bg1"/>
                </a:solidFill>
                <a:cs typeface="Arial"/>
              </a:rPr>
              <a:t>Als iedereen klaar is, presenteert ieder groepje hun advies.</a:t>
            </a:r>
          </a:p>
        </p:txBody>
      </p:sp>
    </p:spTree>
    <p:extLst>
      <p:ext uri="{BB962C8B-B14F-4D97-AF65-F5344CB8AC3E}">
        <p14:creationId xmlns:p14="http://schemas.microsoft.com/office/powerpoint/2010/main" val="59044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4E184-8890-4872-AF13-31BC43AB4D5F}"/>
              </a:ext>
            </a:extLst>
          </p:cNvPr>
          <p:cNvSpPr>
            <a:spLocks noGrp="1"/>
          </p:cNvSpPr>
          <p:nvPr>
            <p:ph type="ctrTitle"/>
          </p:nvPr>
        </p:nvSpPr>
        <p:spPr/>
        <p:txBody>
          <a:bodyPr>
            <a:normAutofit fontScale="90000"/>
          </a:bodyPr>
          <a:lstStyle/>
          <a:p>
            <a:r>
              <a:rPr lang="en-US" b="1" i="0" u="none" strike="noStrike" dirty="0">
                <a:solidFill>
                  <a:srgbClr val="FFFFFF"/>
                </a:solidFill>
                <a:effectLst/>
                <a:latin typeface="+mj-lt"/>
                <a:cs typeface="Arial"/>
              </a:rPr>
              <a:t>Wat </a:t>
            </a:r>
            <a:r>
              <a:rPr lang="en-US" b="1" i="0" u="none" strike="noStrike" dirty="0" err="1">
                <a:solidFill>
                  <a:srgbClr val="FFFFFF"/>
                </a:solidFill>
                <a:effectLst/>
                <a:latin typeface="+mj-lt"/>
                <a:cs typeface="Arial"/>
              </a:rPr>
              <a:t>vonden</a:t>
            </a:r>
            <a:r>
              <a:rPr lang="en-US" b="1" i="0" u="none" strike="noStrike" dirty="0">
                <a:solidFill>
                  <a:srgbClr val="FFFFFF"/>
                </a:solidFill>
                <a:effectLst/>
                <a:latin typeface="+mj-lt"/>
                <a:cs typeface="Arial"/>
              </a:rPr>
              <a:t> </a:t>
            </a:r>
            <a:r>
              <a:rPr lang="en-US" b="1" i="0" u="none" strike="noStrike" dirty="0" err="1">
                <a:solidFill>
                  <a:srgbClr val="FFFFFF"/>
                </a:solidFill>
                <a:effectLst/>
                <a:latin typeface="+mj-lt"/>
                <a:cs typeface="Arial"/>
              </a:rPr>
              <a:t>jullie</a:t>
            </a:r>
            <a:r>
              <a:rPr lang="en-US" b="1" i="0" u="none" strike="noStrike" dirty="0">
                <a:solidFill>
                  <a:srgbClr val="FFFFFF"/>
                </a:solidFill>
                <a:effectLst/>
                <a:latin typeface="+mj-lt"/>
                <a:cs typeface="Arial"/>
              </a:rPr>
              <a:t> </a:t>
            </a:r>
            <a:r>
              <a:rPr lang="en-US" dirty="0">
                <a:solidFill>
                  <a:srgbClr val="FFFFFF"/>
                </a:solidFill>
                <a:latin typeface="+mj-lt"/>
                <a:cs typeface="Arial"/>
              </a:rPr>
              <a:t>van </a:t>
            </a:r>
            <a:r>
              <a:rPr lang="en-US" dirty="0" err="1">
                <a:solidFill>
                  <a:srgbClr val="FFFFFF"/>
                </a:solidFill>
                <a:latin typeface="+mj-lt"/>
                <a:cs typeface="Arial"/>
              </a:rPr>
              <a:t>vandaag</a:t>
            </a:r>
            <a:r>
              <a:rPr lang="en-US" b="1" i="0" u="none" strike="noStrike" dirty="0">
                <a:solidFill>
                  <a:srgbClr val="FFFFFF"/>
                </a:solidFill>
                <a:effectLst/>
                <a:latin typeface="+mj-lt"/>
                <a:cs typeface="Arial"/>
              </a:rPr>
              <a:t>? </a:t>
            </a:r>
            <a:r>
              <a:rPr lang="en-US" b="0" i="0" dirty="0">
                <a:solidFill>
                  <a:srgbClr val="000000"/>
                </a:solidFill>
                <a:effectLst/>
                <a:latin typeface="+mj-lt"/>
                <a:cs typeface="Arial"/>
              </a:rPr>
              <a:t>​</a:t>
            </a:r>
            <a:endParaRPr lang="nl-NL" dirty="0">
              <a:latin typeface="+mj-lt"/>
              <a:cs typeface="Arial"/>
            </a:endParaRPr>
          </a:p>
        </p:txBody>
      </p:sp>
      <p:pic>
        <p:nvPicPr>
          <p:cNvPr id="11266" name="Picture 2">
            <a:extLst>
              <a:ext uri="{FF2B5EF4-FFF2-40B4-BE49-F238E27FC236}">
                <a16:creationId xmlns:a16="http://schemas.microsoft.com/office/drawing/2014/main" id="{932DFD9A-65E5-4882-A388-8C1CC7C05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322" y="4081276"/>
            <a:ext cx="2853745" cy="178367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3BE30238-B807-4788-A80B-DC2008BF7692}"/>
              </a:ext>
            </a:extLst>
          </p:cNvPr>
          <p:cNvSpPr txBox="1"/>
          <p:nvPr/>
        </p:nvSpPr>
        <p:spPr>
          <a:xfrm>
            <a:off x="1634077" y="2130591"/>
            <a:ext cx="7430947"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dirty="0">
                <a:solidFill>
                  <a:schemeClr val="bg1"/>
                </a:solidFill>
              </a:rPr>
              <a:t>Wat vond je het leukst vandaag en waarom?</a:t>
            </a:r>
          </a:p>
          <a:p>
            <a:pPr marL="285750" indent="-285750">
              <a:buFont typeface="Arial" panose="020B0604020202020204" pitchFamily="34" charset="0"/>
              <a:buChar char="•"/>
            </a:pPr>
            <a:endParaRPr lang="nl-NL">
              <a:solidFill>
                <a:schemeClr val="bg1"/>
              </a:solidFill>
            </a:endParaRPr>
          </a:p>
          <a:p>
            <a:pPr marL="285750" indent="-285750">
              <a:buFont typeface="Arial" panose="020B0604020202020204" pitchFamily="34" charset="0"/>
              <a:buChar char="•"/>
            </a:pPr>
            <a:r>
              <a:rPr lang="nl-NL" dirty="0">
                <a:solidFill>
                  <a:schemeClr val="bg1"/>
                </a:solidFill>
              </a:rPr>
              <a:t>Zou je bij dit bedrijf willen werken? Waarom wel/niet?</a:t>
            </a:r>
            <a:endParaRPr lang="nl-NL" dirty="0">
              <a:solidFill>
                <a:schemeClr val="bg1"/>
              </a:solidFill>
              <a:cs typeface="Arial"/>
            </a:endParaRPr>
          </a:p>
          <a:p>
            <a:pPr marL="285750" indent="-285750">
              <a:buFont typeface="Arial" panose="020B0604020202020204" pitchFamily="34" charset="0"/>
              <a:buChar char="•"/>
            </a:pPr>
            <a:endParaRPr lang="nl-NL">
              <a:solidFill>
                <a:schemeClr val="bg1"/>
              </a:solidFill>
            </a:endParaRPr>
          </a:p>
          <a:p>
            <a:pPr marL="285750" indent="-285750">
              <a:buFont typeface="Arial" panose="020B0604020202020204" pitchFamily="34" charset="0"/>
              <a:buChar char="•"/>
            </a:pPr>
            <a:r>
              <a:rPr lang="nl-NL" dirty="0">
                <a:solidFill>
                  <a:schemeClr val="bg1"/>
                </a:solidFill>
              </a:rPr>
              <a:t>Heb je nog tips?</a:t>
            </a:r>
            <a:endParaRPr lang="nl-NL" dirty="0">
              <a:solidFill>
                <a:schemeClr val="bg1"/>
              </a:solidFill>
              <a:cs typeface="Arial"/>
            </a:endParaRPr>
          </a:p>
          <a:p>
            <a:pPr marL="285750" indent="-285750">
              <a:buFont typeface="Arial" panose="020B0604020202020204" pitchFamily="34" charset="0"/>
              <a:buChar char="•"/>
            </a:pPr>
            <a:endParaRPr lang="nl-NL" dirty="0">
              <a:solidFill>
                <a:schemeClr val="bg1"/>
              </a:solidFill>
              <a:cs typeface="Arial"/>
            </a:endParaRPr>
          </a:p>
          <a:p>
            <a:endParaRPr lang="nl-NL">
              <a:solidFill>
                <a:schemeClr val="bg1"/>
              </a:solidFill>
              <a:cs typeface="Arial"/>
            </a:endParaRPr>
          </a:p>
          <a:p>
            <a:r>
              <a:rPr lang="nl-NL" b="1" dirty="0">
                <a:solidFill>
                  <a:schemeClr val="bg1"/>
                </a:solidFill>
              </a:rPr>
              <a:t>Vul het digitale evaluatieformulier in!</a:t>
            </a:r>
            <a:endParaRPr lang="nl-NL" b="1" dirty="0">
              <a:solidFill>
                <a:schemeClr val="bg1"/>
              </a:solidFill>
              <a:cs typeface="Arial"/>
            </a:endParaRPr>
          </a:p>
          <a:p>
            <a:pPr marL="285750" indent="-285750">
              <a:buFont typeface="Arial" panose="020B0604020202020204" pitchFamily="34" charset="0"/>
              <a:buChar char="•"/>
            </a:pPr>
            <a:endParaRPr lang="nl-NL">
              <a:solidFill>
                <a:schemeClr val="bg1"/>
              </a:solidFill>
            </a:endParaRPr>
          </a:p>
          <a:p>
            <a:endParaRPr lang="nl-NL">
              <a:solidFill>
                <a:schemeClr val="bg1"/>
              </a:solidFill>
            </a:endParaRPr>
          </a:p>
          <a:p>
            <a:endParaRPr lang="nl-NL">
              <a:solidFill>
                <a:schemeClr val="bg1"/>
              </a:solidFill>
            </a:endParaRPr>
          </a:p>
          <a:p>
            <a:endParaRPr lang="nl-NL">
              <a:solidFill>
                <a:schemeClr val="bg1"/>
              </a:solidFill>
            </a:endParaRPr>
          </a:p>
          <a:p>
            <a:endParaRPr lang="nl-NL">
              <a:solidFill>
                <a:schemeClr val="bg1"/>
              </a:solidFill>
            </a:endParaRPr>
          </a:p>
          <a:p>
            <a:endParaRPr lang="nl-NL">
              <a:solidFill>
                <a:schemeClr val="bg1"/>
              </a:solidFill>
            </a:endParaRPr>
          </a:p>
        </p:txBody>
      </p:sp>
    </p:spTree>
    <p:extLst>
      <p:ext uri="{BB962C8B-B14F-4D97-AF65-F5344CB8AC3E}">
        <p14:creationId xmlns:p14="http://schemas.microsoft.com/office/powerpoint/2010/main" val="402534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47ABE-45AA-4CE9-97B2-C1B9B4E93CA1}"/>
              </a:ext>
            </a:extLst>
          </p:cNvPr>
          <p:cNvSpPr>
            <a:spLocks noGrp="1"/>
          </p:cNvSpPr>
          <p:nvPr>
            <p:ph type="ctrTitle"/>
          </p:nvPr>
        </p:nvSpPr>
        <p:spPr/>
        <p:txBody>
          <a:bodyPr/>
          <a:lstStyle/>
          <a:p>
            <a:r>
              <a:rPr lang="nl-NL" i="0" u="none" strike="noStrike">
                <a:solidFill>
                  <a:srgbClr val="FFFFFF"/>
                </a:solidFill>
                <a:effectLst/>
                <a:latin typeface="+mj-lt"/>
              </a:rPr>
              <a:t>Wat gaan we vandaag doen?</a:t>
            </a:r>
            <a:r>
              <a:rPr lang="nl-NL" i="0">
                <a:solidFill>
                  <a:srgbClr val="000000"/>
                </a:solidFill>
                <a:effectLst/>
                <a:latin typeface="+mj-lt"/>
              </a:rPr>
              <a:t>​</a:t>
            </a:r>
            <a:endParaRPr lang="nl-NL">
              <a:latin typeface="+mj-lt"/>
            </a:endParaRPr>
          </a:p>
        </p:txBody>
      </p:sp>
      <p:sp>
        <p:nvSpPr>
          <p:cNvPr id="4" name="Tekstvak 3">
            <a:extLst>
              <a:ext uri="{FF2B5EF4-FFF2-40B4-BE49-F238E27FC236}">
                <a16:creationId xmlns:a16="http://schemas.microsoft.com/office/drawing/2014/main" id="{7C120CCC-52EB-4AF4-9DE1-1E100C35D0F7}"/>
              </a:ext>
            </a:extLst>
          </p:cNvPr>
          <p:cNvSpPr txBox="1"/>
          <p:nvPr/>
        </p:nvSpPr>
        <p:spPr>
          <a:xfrm>
            <a:off x="1634077" y="2146893"/>
            <a:ext cx="8617754" cy="4278094"/>
          </a:xfrm>
          <a:prstGeom prst="rect">
            <a:avLst/>
          </a:prstGeom>
          <a:noFill/>
        </p:spPr>
        <p:txBody>
          <a:bodyPr wrap="square" lIns="91440" tIns="45720" rIns="91440" bIns="45720" anchor="t">
            <a:spAutoFit/>
          </a:bodyPr>
          <a:lstStyle/>
          <a:p>
            <a:pPr fontAlgn="base"/>
            <a:r>
              <a:rPr lang="nl-NL" sz="2400" b="0" i="0" dirty="0">
                <a:solidFill>
                  <a:srgbClr val="000000"/>
                </a:solidFill>
                <a:effectLst/>
                <a:latin typeface="+mj-lt"/>
              </a:rPr>
              <a:t>​</a:t>
            </a:r>
            <a:r>
              <a:rPr lang="nl-NL" sz="2200" dirty="0">
                <a:solidFill>
                  <a:schemeClr val="bg1"/>
                </a:solidFill>
                <a:ea typeface="+mn-lt"/>
                <a:cs typeface="+mn-lt"/>
              </a:rPr>
              <a:t>Vandaag ga ik, [naam], uit het bedrijfsleven jullie wat vertellen over mijn werk bij [naam bedrijf]. </a:t>
            </a:r>
            <a:endParaRPr lang="nl-NL" sz="2200" dirty="0">
              <a:solidFill>
                <a:schemeClr val="bg1"/>
              </a:solidFill>
              <a:cs typeface="Arial"/>
            </a:endParaRPr>
          </a:p>
          <a:p>
            <a:endParaRPr lang="nl-NL" sz="2200" dirty="0">
              <a:solidFill>
                <a:schemeClr val="bg1"/>
              </a:solidFill>
              <a:cs typeface="Arial"/>
            </a:endParaRPr>
          </a:p>
          <a:p>
            <a:r>
              <a:rPr lang="nl-NL" sz="2200" dirty="0">
                <a:solidFill>
                  <a:schemeClr val="bg1"/>
                </a:solidFill>
                <a:ea typeface="+mn-lt"/>
                <a:cs typeface="+mn-lt"/>
              </a:rPr>
              <a:t>Door middel van opdrachten gaan jullie zo echt ervaren hoe het is om te werken in de [sector bedrijf]! </a:t>
            </a:r>
            <a:endParaRPr lang="nl-NL" sz="2200" dirty="0">
              <a:solidFill>
                <a:schemeClr val="bg1"/>
              </a:solidFill>
              <a:cs typeface="Arial"/>
            </a:endParaRPr>
          </a:p>
          <a:p>
            <a:endParaRPr lang="nl-NL" sz="2200" dirty="0">
              <a:solidFill>
                <a:schemeClr val="bg1"/>
              </a:solidFill>
              <a:cs typeface="Arial"/>
            </a:endParaRPr>
          </a:p>
          <a:p>
            <a:pPr marL="342900" indent="-342900">
              <a:buFont typeface="Calibri"/>
              <a:buChar char="-"/>
            </a:pPr>
            <a:r>
              <a:rPr lang="nl-NL" sz="2200" dirty="0" err="1">
                <a:solidFill>
                  <a:schemeClr val="bg1"/>
                </a:solidFill>
                <a:cs typeface="Arial"/>
              </a:rPr>
              <a:t>Ijsbreker</a:t>
            </a:r>
            <a:r>
              <a:rPr lang="nl-NL" sz="2200" dirty="0">
                <a:solidFill>
                  <a:schemeClr val="bg1"/>
                </a:solidFill>
                <a:cs typeface="Arial"/>
              </a:rPr>
              <a:t> &amp; kennismaking</a:t>
            </a:r>
          </a:p>
          <a:p>
            <a:pPr marL="342900" indent="-342900">
              <a:buFont typeface="Calibri"/>
              <a:buChar char="-"/>
            </a:pPr>
            <a:r>
              <a:rPr lang="nl-NL" sz="2200" dirty="0">
                <a:solidFill>
                  <a:schemeClr val="bg1"/>
                </a:solidFill>
                <a:cs typeface="Arial"/>
              </a:rPr>
              <a:t>Opdrachten</a:t>
            </a:r>
          </a:p>
          <a:p>
            <a:pPr marL="342900" indent="-342900">
              <a:buFont typeface="Calibri"/>
              <a:buChar char="-"/>
            </a:pPr>
            <a:r>
              <a:rPr lang="nl-NL" sz="2200" dirty="0">
                <a:solidFill>
                  <a:schemeClr val="bg1"/>
                </a:solidFill>
                <a:cs typeface="Arial"/>
              </a:rPr>
              <a:t>Afronding en evaluatie</a:t>
            </a:r>
          </a:p>
          <a:p>
            <a:pPr algn="r" rtl="0"/>
            <a:endParaRPr lang="nl-NL" b="0" i="0">
              <a:solidFill>
                <a:srgbClr val="000000"/>
              </a:solidFill>
              <a:effectLst/>
              <a:latin typeface="Arial" panose="020B0604020202020204"/>
              <a:cs typeface="Arial" panose="020B0604020202020204"/>
            </a:endParaRPr>
          </a:p>
          <a:p>
            <a:pPr algn="r"/>
            <a:endParaRPr lang="nl-NL">
              <a:solidFill>
                <a:srgbClr val="000000"/>
              </a:solidFill>
              <a:latin typeface="Arial" panose="020B0604020202020204"/>
              <a:cs typeface="Arial" panose="020B0604020202020204"/>
            </a:endParaRPr>
          </a:p>
          <a:p>
            <a:pPr algn="r"/>
            <a:endParaRPr lang="nl-NL">
              <a:solidFill>
                <a:srgbClr val="000000"/>
              </a:solidFill>
              <a:latin typeface="Arial" panose="020B0604020202020204"/>
              <a:cs typeface="Arial" panose="020B0604020202020204"/>
            </a:endParaRPr>
          </a:p>
          <a:p>
            <a:pPr algn="r" fontAlgn="base"/>
            <a:endParaRPr lang="nl-NL">
              <a:solidFill>
                <a:srgbClr val="000000"/>
              </a:solidFill>
              <a:latin typeface="FatFrank" panose="00000500000000000000" pitchFamily="50" charset="0"/>
            </a:endParaRPr>
          </a:p>
        </p:txBody>
      </p:sp>
      <p:pic>
        <p:nvPicPr>
          <p:cNvPr id="5" name="Afbeelding 7" descr="Afbeelding met speelgoed&#10;&#10;Automatisch gegenereerde beschrijving">
            <a:extLst>
              <a:ext uri="{FF2B5EF4-FFF2-40B4-BE49-F238E27FC236}">
                <a16:creationId xmlns:a16="http://schemas.microsoft.com/office/drawing/2014/main" id="{271E8DD7-6AF4-149B-C246-0FA8952C1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1947" y="4279886"/>
            <a:ext cx="2543038" cy="1739364"/>
          </a:xfrm>
          <a:prstGeom prst="rect">
            <a:avLst/>
          </a:prstGeom>
        </p:spPr>
      </p:pic>
    </p:spTree>
    <p:extLst>
      <p:ext uri="{BB962C8B-B14F-4D97-AF65-F5344CB8AC3E}">
        <p14:creationId xmlns:p14="http://schemas.microsoft.com/office/powerpoint/2010/main" val="279628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35848AD-3AD5-41C5-9793-6853C4DF130C}"/>
              </a:ext>
            </a:extLst>
          </p:cNvPr>
          <p:cNvSpPr/>
          <p:nvPr/>
        </p:nvSpPr>
        <p:spPr>
          <a:xfrm>
            <a:off x="3048000" y="2136340"/>
            <a:ext cx="6096000" cy="2308324"/>
          </a:xfrm>
          <a:prstGeom prst="rect">
            <a:avLst/>
          </a:prstGeom>
        </p:spPr>
        <p:txBody>
          <a:bodyPr>
            <a:spAutoFit/>
          </a:bodyPr>
          <a:lstStyle/>
          <a:p>
            <a:pPr defTabSz="914377" fontAlgn="base"/>
            <a:r>
              <a:rPr lang="en-US">
                <a:solidFill>
                  <a:srgbClr val="FFFFFF"/>
                </a:solidFill>
                <a:latin typeface="Sketch Rockwell" panose="02000000000000000000" pitchFamily="2" charset="0"/>
              </a:rPr>
              <a:t>‘’</a:t>
            </a:r>
            <a:r>
              <a:rPr lang="en-US" err="1">
                <a:solidFill>
                  <a:srgbClr val="FFFFFF"/>
                </a:solidFill>
                <a:latin typeface="Sketch Rockwell" panose="02000000000000000000" pitchFamily="2" charset="0"/>
              </a:rPr>
              <a:t>Ik</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voel</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mij</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echt</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gemotiveerd</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Ik</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heb</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namelijk</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geleerd</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dat</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ik</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mijzelf</a:t>
            </a:r>
            <a:r>
              <a:rPr lang="en-US">
                <a:solidFill>
                  <a:srgbClr val="FFFFFF"/>
                </a:solidFill>
                <a:latin typeface="Sketch Rockwell" panose="02000000000000000000" pitchFamily="2" charset="0"/>
              </a:rPr>
              <a:t> mag </a:t>
            </a:r>
            <a:r>
              <a:rPr lang="en-US" err="1">
                <a:solidFill>
                  <a:srgbClr val="FFFFFF"/>
                </a:solidFill>
                <a:latin typeface="Sketch Rockwell" panose="02000000000000000000" pitchFamily="2" charset="0"/>
              </a:rPr>
              <a:t>zijn</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Dat</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ik</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niet</a:t>
            </a:r>
            <a:r>
              <a:rPr lang="en-US">
                <a:solidFill>
                  <a:srgbClr val="FFFFFF"/>
                </a:solidFill>
                <a:latin typeface="Sketch Rockwell" panose="02000000000000000000" pitchFamily="2" charset="0"/>
              </a:rPr>
              <a:t> bang </a:t>
            </a:r>
            <a:r>
              <a:rPr lang="en-US" err="1">
                <a:solidFill>
                  <a:srgbClr val="FFFFFF"/>
                </a:solidFill>
                <a:latin typeface="Sketch Rockwell" panose="02000000000000000000" pitchFamily="2" charset="0"/>
              </a:rPr>
              <a:t>hoef</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te</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zijn</a:t>
            </a:r>
            <a:r>
              <a:rPr lang="en-US">
                <a:solidFill>
                  <a:srgbClr val="FFFFFF"/>
                </a:solidFill>
                <a:latin typeface="Sketch Rockwell" panose="02000000000000000000" pitchFamily="2" charset="0"/>
              </a:rPr>
              <a:t> om het </a:t>
            </a:r>
            <a:r>
              <a:rPr lang="en-US" err="1">
                <a:solidFill>
                  <a:srgbClr val="FFFFFF"/>
                </a:solidFill>
                <a:latin typeface="Sketch Rockwell" panose="02000000000000000000" pitchFamily="2" charset="0"/>
              </a:rPr>
              <a:t>verkeerd</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te</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zeggen</a:t>
            </a:r>
            <a:r>
              <a:rPr lang="en-US">
                <a:solidFill>
                  <a:srgbClr val="FFFFFF"/>
                </a:solidFill>
                <a:latin typeface="Sketch Rockwell" panose="02000000000000000000" pitchFamily="2" charset="0"/>
              </a:rPr>
              <a:t>.’’ </a:t>
            </a:r>
            <a:r>
              <a:rPr lang="nl-NL">
                <a:solidFill>
                  <a:srgbClr val="000000"/>
                </a:solidFill>
                <a:latin typeface="Sketch Rockwell" panose="02000000000000000000" pitchFamily="2" charset="0"/>
              </a:rPr>
              <a:t>​</a:t>
            </a:r>
            <a:endParaRPr lang="nl-NL">
              <a:solidFill>
                <a:srgbClr val="000000"/>
              </a:solidFill>
              <a:latin typeface="Segoe UI" panose="020B0502040204020203" pitchFamily="34" charset="0"/>
            </a:endParaRPr>
          </a:p>
          <a:p>
            <a:pPr defTabSz="914377" fontAlgn="base"/>
            <a:r>
              <a:rPr lang="en-US">
                <a:solidFill>
                  <a:srgbClr val="000000"/>
                </a:solidFill>
                <a:latin typeface="Arial" panose="020B0604020202020204" pitchFamily="34" charset="0"/>
              </a:rPr>
              <a:t>​</a:t>
            </a:r>
            <a:endParaRPr lang="en-US">
              <a:solidFill>
                <a:srgbClr val="000000"/>
              </a:solidFill>
              <a:latin typeface="Segoe UI" panose="020B0502040204020203" pitchFamily="34" charset="0"/>
            </a:endParaRPr>
          </a:p>
          <a:p>
            <a:pPr defTabSz="914377" fontAlgn="base"/>
            <a:r>
              <a:rPr lang="en-US">
                <a:solidFill>
                  <a:srgbClr val="000000"/>
                </a:solidFill>
                <a:latin typeface="Arial" panose="020B0604020202020204" pitchFamily="34" charset="0"/>
              </a:rPr>
              <a:t>​</a:t>
            </a:r>
            <a:endParaRPr lang="en-US">
              <a:solidFill>
                <a:srgbClr val="000000"/>
              </a:solidFill>
              <a:latin typeface="Segoe UI" panose="020B0502040204020203" pitchFamily="34" charset="0"/>
            </a:endParaRPr>
          </a:p>
          <a:p>
            <a:pPr defTabSz="914377" fontAlgn="base"/>
            <a:r>
              <a:rPr lang="en-US">
                <a:solidFill>
                  <a:srgbClr val="000000"/>
                </a:solidFill>
                <a:latin typeface="Aeroport" panose="02000000000000000000" pitchFamily="50" charset="0"/>
              </a:rPr>
              <a:t>​</a:t>
            </a:r>
            <a:endParaRPr lang="en-US">
              <a:solidFill>
                <a:srgbClr val="000000"/>
              </a:solidFill>
              <a:latin typeface="Segoe UI" panose="020B0502040204020203" pitchFamily="34" charset="0"/>
            </a:endParaRPr>
          </a:p>
          <a:p>
            <a:pPr defTabSz="914377" fontAlgn="base"/>
            <a:r>
              <a:rPr lang="en-US">
                <a:solidFill>
                  <a:srgbClr val="000000"/>
                </a:solidFill>
                <a:latin typeface="Aeroport" panose="02000000000000000000" pitchFamily="50" charset="0"/>
              </a:rPr>
              <a:t>​</a:t>
            </a:r>
            <a:endParaRPr lang="en-US">
              <a:solidFill>
                <a:srgbClr val="000000"/>
              </a:solidFill>
              <a:latin typeface="Segoe UI" panose="020B0502040204020203" pitchFamily="34" charset="0"/>
            </a:endParaRPr>
          </a:p>
          <a:p>
            <a:pPr defTabSz="914377" fontAlgn="base"/>
            <a:r>
              <a:rPr lang="en-US" err="1">
                <a:solidFill>
                  <a:srgbClr val="FFFFFF"/>
                </a:solidFill>
                <a:latin typeface="Aeroport" panose="02000000000000000000" pitchFamily="50" charset="0"/>
              </a:rPr>
              <a:t>Cherelly</a:t>
            </a:r>
            <a:r>
              <a:rPr lang="en-US">
                <a:solidFill>
                  <a:srgbClr val="FFFFFF"/>
                </a:solidFill>
                <a:latin typeface="Aeroport" panose="02000000000000000000" pitchFamily="50" charset="0"/>
              </a:rPr>
              <a:t> – 15 </a:t>
            </a:r>
            <a:r>
              <a:rPr lang="en-US" err="1">
                <a:solidFill>
                  <a:srgbClr val="FFFFFF"/>
                </a:solidFill>
                <a:latin typeface="Aeroport" panose="02000000000000000000" pitchFamily="50" charset="0"/>
              </a:rPr>
              <a:t>jaar</a:t>
            </a:r>
            <a:r>
              <a:rPr lang="en-US">
                <a:solidFill>
                  <a:srgbClr val="FFFFFF"/>
                </a:solidFill>
                <a:latin typeface="Aeroport" panose="02000000000000000000" pitchFamily="50" charset="0"/>
              </a:rPr>
              <a:t>, </a:t>
            </a:r>
            <a:r>
              <a:rPr lang="en-US" err="1">
                <a:solidFill>
                  <a:srgbClr val="FFFFFF"/>
                </a:solidFill>
                <a:latin typeface="Aeroport" panose="02000000000000000000" pitchFamily="50" charset="0"/>
              </a:rPr>
              <a:t>na</a:t>
            </a:r>
            <a:r>
              <a:rPr lang="en-US">
                <a:solidFill>
                  <a:srgbClr val="FFFFFF"/>
                </a:solidFill>
                <a:latin typeface="Aeroport" panose="02000000000000000000" pitchFamily="50" charset="0"/>
              </a:rPr>
              <a:t> </a:t>
            </a:r>
            <a:r>
              <a:rPr lang="en-US" err="1">
                <a:solidFill>
                  <a:srgbClr val="FFFFFF"/>
                </a:solidFill>
                <a:latin typeface="Aeroport" panose="02000000000000000000" pitchFamily="50" charset="0"/>
              </a:rPr>
              <a:t>een</a:t>
            </a:r>
            <a:r>
              <a:rPr lang="en-US">
                <a:solidFill>
                  <a:srgbClr val="FFFFFF"/>
                </a:solidFill>
                <a:latin typeface="Aeroport" panose="02000000000000000000" pitchFamily="50" charset="0"/>
              </a:rPr>
              <a:t> </a:t>
            </a:r>
            <a:r>
              <a:rPr lang="en-US" err="1">
                <a:solidFill>
                  <a:srgbClr val="FFFFFF"/>
                </a:solidFill>
                <a:latin typeface="Aeroport" panose="02000000000000000000" pitchFamily="50" charset="0"/>
              </a:rPr>
              <a:t>sollicitatietraining</a:t>
            </a:r>
            <a:r>
              <a:rPr lang="en-US">
                <a:solidFill>
                  <a:srgbClr val="000000"/>
                </a:solidFill>
                <a:latin typeface="Aeroport" panose="02000000000000000000" pitchFamily="50" charset="0"/>
              </a:rPr>
              <a:t>​</a:t>
            </a:r>
            <a:endParaRPr lang="en-US">
              <a:solidFill>
                <a:srgbClr val="000000"/>
              </a:solidFill>
              <a:latin typeface="Segoe UI" panose="020B0502040204020203" pitchFamily="34" charset="0"/>
            </a:endParaRPr>
          </a:p>
        </p:txBody>
      </p:sp>
      <p:sp>
        <p:nvSpPr>
          <p:cNvPr id="5" name="Rechthoek 4">
            <a:extLst>
              <a:ext uri="{FF2B5EF4-FFF2-40B4-BE49-F238E27FC236}">
                <a16:creationId xmlns:a16="http://schemas.microsoft.com/office/drawing/2014/main" id="{B7A5BFFD-4866-442D-910E-A772B204E023}"/>
              </a:ext>
            </a:extLst>
          </p:cNvPr>
          <p:cNvSpPr/>
          <p:nvPr/>
        </p:nvSpPr>
        <p:spPr>
          <a:xfrm>
            <a:off x="-12699" y="-41852"/>
            <a:ext cx="12192000" cy="616880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nl-NL">
              <a:solidFill>
                <a:prstClr val="white"/>
              </a:solidFill>
              <a:latin typeface="Calibri" panose="020F0502020204030204"/>
            </a:endParaRPr>
          </a:p>
        </p:txBody>
      </p:sp>
      <p:pic>
        <p:nvPicPr>
          <p:cNvPr id="1026" name="Picture 2">
            <a:extLst>
              <a:ext uri="{FF2B5EF4-FFF2-40B4-BE49-F238E27FC236}">
                <a16:creationId xmlns:a16="http://schemas.microsoft.com/office/drawing/2014/main" id="{16C63BF0-20E0-4F93-9779-80E012688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 y="6168809"/>
            <a:ext cx="1917291" cy="69659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A344350-D4B6-404F-B842-2BBD50078A72}"/>
              </a:ext>
            </a:extLst>
          </p:cNvPr>
          <p:cNvSpPr txBox="1"/>
          <p:nvPr/>
        </p:nvSpPr>
        <p:spPr>
          <a:xfrm>
            <a:off x="1243089" y="642994"/>
            <a:ext cx="9266040" cy="4052713"/>
          </a:xfrm>
          <a:prstGeom prst="rect">
            <a:avLst/>
          </a:prstGeom>
          <a:noFill/>
        </p:spPr>
        <p:txBody>
          <a:bodyPr wrap="square" lIns="91440" tIns="45720" rIns="91440" bIns="45720" rtlCol="0" anchor="t">
            <a:spAutoFit/>
          </a:bodyPr>
          <a:lstStyle/>
          <a:p>
            <a:pPr marL="227965" indent="-227965" algn="r" defTabSz="914377">
              <a:buFont typeface="Wingdings" panose="020B0604020202020204" pitchFamily="34" charset="0"/>
              <a:buChar char="Ø"/>
            </a:pPr>
            <a:endParaRPr lang="nl-NL" sz="1867">
              <a:solidFill>
                <a:prstClr val="white">
                  <a:lumMod val="95000"/>
                </a:prstClr>
              </a:solidFill>
              <a:latin typeface="Arial" panose="020B0604020202020204" pitchFamily="34" charset="0"/>
              <a:cs typeface="Arial" panose="020B0604020202020204" pitchFamily="34" charset="0"/>
            </a:endParaRPr>
          </a:p>
          <a:p>
            <a:pPr marL="227965" indent="-227965" algn="r" defTabSz="914377">
              <a:buFont typeface="Wingdings" panose="020B0604020202020204" pitchFamily="34" charset="0"/>
              <a:buChar char="Ø"/>
            </a:pPr>
            <a:endParaRPr lang="nl-NL" sz="1867">
              <a:solidFill>
                <a:prstClr val="white">
                  <a:lumMod val="95000"/>
                </a:prstClr>
              </a:solidFill>
              <a:latin typeface="Arial" panose="020B0604020202020204" pitchFamily="34" charset="0"/>
              <a:cs typeface="Arial" panose="020B0604020202020204" pitchFamily="34" charset="0"/>
            </a:endParaRPr>
          </a:p>
          <a:p>
            <a:pPr marL="227965" indent="-227965" algn="r" defTabSz="914377">
              <a:buFont typeface="Wingdings" panose="020B0604020202020204" pitchFamily="34" charset="0"/>
              <a:buChar char="Ø"/>
            </a:pPr>
            <a:endParaRPr lang="nl-NL" sz="1867">
              <a:solidFill>
                <a:prstClr val="white">
                  <a:lumMod val="95000"/>
                </a:prstClr>
              </a:solidFill>
              <a:latin typeface="Arial" panose="020B0604020202020204" pitchFamily="34" charset="0"/>
              <a:cs typeface="Arial" panose="020B0604020202020204" pitchFamily="34" charset="0"/>
            </a:endParaRPr>
          </a:p>
          <a:p>
            <a:pPr marL="227965" indent="-227965" algn="r" defTabSz="914377">
              <a:buFont typeface="Wingdings" panose="020B0604020202020204" pitchFamily="34" charset="0"/>
              <a:buChar char="Ø"/>
            </a:pPr>
            <a:endParaRPr lang="nl-NL" sz="1867">
              <a:solidFill>
                <a:prstClr val="white">
                  <a:lumMod val="95000"/>
                </a:prstClr>
              </a:solidFill>
              <a:latin typeface="Arial" panose="020B0604020202020204" pitchFamily="34" charset="0"/>
              <a:cs typeface="Arial" panose="020B0604020202020204" pitchFamily="34" charset="0"/>
            </a:endParaRPr>
          </a:p>
          <a:p>
            <a:pPr marL="227965" indent="-227965" algn="r" defTabSz="914377">
              <a:buFont typeface="Wingdings" panose="020B0604020202020204" pitchFamily="34" charset="0"/>
              <a:buChar char="Ø"/>
            </a:pPr>
            <a:endParaRPr lang="nl-NL" sz="1867">
              <a:solidFill>
                <a:prstClr val="white">
                  <a:lumMod val="95000"/>
                </a:prstClr>
              </a:solidFill>
              <a:latin typeface="Arial" panose="020B0604020202020204" pitchFamily="34" charset="0"/>
              <a:cs typeface="Arial" panose="020B0604020202020204" pitchFamily="34" charset="0"/>
            </a:endParaRPr>
          </a:p>
          <a:p>
            <a:pPr defTabSz="914377"/>
            <a:r>
              <a:rPr lang="nl-NL" sz="2000">
                <a:solidFill>
                  <a:prstClr val="white">
                    <a:lumMod val="95000"/>
                  </a:prstClr>
                </a:solidFill>
                <a:latin typeface="Arial"/>
                <a:cs typeface="Arial"/>
              </a:rPr>
              <a:t>Stap over de streep als de stelling over jou gaat of als je het ermee eens bent.</a:t>
            </a:r>
            <a:endParaRPr lang="nl-NL" sz="2000">
              <a:solidFill>
                <a:prstClr val="white">
                  <a:lumMod val="95000"/>
                </a:prstClr>
              </a:solidFill>
              <a:latin typeface="Arial" panose="020B0604020202020204" pitchFamily="34" charset="0"/>
              <a:cs typeface="Arial" panose="020B0604020202020204" pitchFamily="34" charset="0"/>
            </a:endParaRPr>
          </a:p>
          <a:p>
            <a:pPr marL="227965" indent="-227965" defTabSz="914377">
              <a:buFont typeface="Wingdings" panose="020B0604020202020204" pitchFamily="34" charset="0"/>
              <a:buChar char="Ø"/>
            </a:pPr>
            <a:endParaRPr lang="nl-NL" sz="2000">
              <a:solidFill>
                <a:prstClr val="white">
                  <a:lumMod val="95000"/>
                </a:prstClr>
              </a:solidFill>
              <a:latin typeface="Arial" panose="020B0604020202020204" pitchFamily="34" charset="0"/>
              <a:cs typeface="Arial" panose="020B0604020202020204" pitchFamily="34" charset="0"/>
            </a:endParaRPr>
          </a:p>
          <a:p>
            <a:pPr marL="342900" indent="-342900" defTabSz="914377">
              <a:buFont typeface="Wingdings"/>
              <a:buChar char="Ø"/>
            </a:pPr>
            <a:r>
              <a:rPr lang="nl-NL" sz="2000">
                <a:solidFill>
                  <a:schemeClr val="bg1"/>
                </a:solidFill>
                <a:ea typeface="+mn-lt"/>
                <a:cs typeface="+mn-lt"/>
              </a:rPr>
              <a:t>Ik weet wat ik wil worden.</a:t>
            </a:r>
            <a:endParaRPr lang="nl-NL" sz="2000">
              <a:solidFill>
                <a:schemeClr val="bg1"/>
              </a:solidFill>
              <a:latin typeface="Arial" panose="020B0604020202020204" pitchFamily="34" charset="0"/>
              <a:cs typeface="Arial" panose="020B0604020202020204" pitchFamily="34" charset="0"/>
            </a:endParaRPr>
          </a:p>
          <a:p>
            <a:pPr marL="342900" indent="-342900" defTabSz="914377">
              <a:buFont typeface="Wingdings"/>
              <a:buChar char="Ø"/>
            </a:pPr>
            <a:r>
              <a:rPr lang="nl-NL" sz="2000">
                <a:solidFill>
                  <a:schemeClr val="bg1"/>
                </a:solidFill>
                <a:ea typeface="+mn-lt"/>
                <a:cs typeface="+mn-lt"/>
              </a:rPr>
              <a:t>Ik ken iemand die bij (bedrijf/sector) werkt.</a:t>
            </a:r>
            <a:endParaRPr lang="nl-NL" sz="2000">
              <a:solidFill>
                <a:schemeClr val="bg1"/>
              </a:solidFill>
              <a:cs typeface="Arial"/>
            </a:endParaRPr>
          </a:p>
          <a:p>
            <a:pPr marL="342900" indent="-342900" defTabSz="914377">
              <a:buFont typeface="Wingdings"/>
              <a:buChar char="Ø"/>
            </a:pPr>
            <a:r>
              <a:rPr lang="nl-NL" sz="2000">
                <a:solidFill>
                  <a:schemeClr val="bg1"/>
                </a:solidFill>
                <a:ea typeface="+mn-lt"/>
                <a:cs typeface="+mn-lt"/>
              </a:rPr>
              <a:t>Ik weet wat dit/deze bedrijf/organisatie doet. </a:t>
            </a:r>
            <a:endParaRPr lang="nl-NL" sz="2000">
              <a:solidFill>
                <a:schemeClr val="bg1"/>
              </a:solidFill>
              <a:cs typeface="Arial"/>
            </a:endParaRPr>
          </a:p>
          <a:p>
            <a:pPr marL="342900" indent="-342900" defTabSz="914377">
              <a:buFont typeface="Wingdings"/>
              <a:buChar char="Ø"/>
            </a:pPr>
            <a:r>
              <a:rPr lang="nl-NL" sz="2000">
                <a:solidFill>
                  <a:schemeClr val="bg1"/>
                </a:solidFill>
                <a:ea typeface="+mn-lt"/>
                <a:cs typeface="+mn-lt"/>
              </a:rPr>
              <a:t>Ik houd van sporten. </a:t>
            </a:r>
            <a:endParaRPr lang="nl-NL" sz="2000">
              <a:solidFill>
                <a:schemeClr val="bg1"/>
              </a:solidFill>
              <a:cs typeface="Arial"/>
            </a:endParaRPr>
          </a:p>
          <a:p>
            <a:pPr marL="342900" indent="-342900" defTabSz="914377">
              <a:buFont typeface="Wingdings"/>
              <a:buChar char="Ø"/>
            </a:pPr>
            <a:r>
              <a:rPr lang="nl-NL" sz="2000">
                <a:solidFill>
                  <a:schemeClr val="bg1"/>
                </a:solidFill>
                <a:ea typeface="+mn-lt"/>
                <a:cs typeface="+mn-lt"/>
              </a:rPr>
              <a:t>Ik ga elke dag met de fiets naar school.</a:t>
            </a:r>
            <a:endParaRPr lang="nl-NL">
              <a:solidFill>
                <a:schemeClr val="bg1"/>
              </a:solidFill>
              <a:cs typeface="Arial" panose="020B0604020202020204"/>
            </a:endParaRPr>
          </a:p>
          <a:p>
            <a:pPr marL="227965" indent="-227965" defTabSz="914377">
              <a:buFont typeface="Wingdings" panose="020B0604020202020204" pitchFamily="34" charset="0"/>
              <a:buChar char="Ø"/>
            </a:pPr>
            <a:endParaRPr lang="nl-NL" sz="2400">
              <a:solidFill>
                <a:prstClr val="white">
                  <a:lumMod val="95000"/>
                </a:prstClr>
              </a:solidFill>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AB7C89F4-50D2-423C-8896-EAE144BF6C4C}"/>
              </a:ext>
            </a:extLst>
          </p:cNvPr>
          <p:cNvSpPr txBox="1"/>
          <p:nvPr/>
        </p:nvSpPr>
        <p:spPr>
          <a:xfrm>
            <a:off x="1242118" y="1085538"/>
            <a:ext cx="9266040" cy="748988"/>
          </a:xfrm>
          <a:prstGeom prst="rect">
            <a:avLst/>
          </a:prstGeom>
          <a:noFill/>
        </p:spPr>
        <p:txBody>
          <a:bodyPr wrap="square" lIns="91440" tIns="45720" rIns="91440" bIns="45720" rtlCol="0" anchor="t">
            <a:spAutoFit/>
          </a:bodyPr>
          <a:lstStyle/>
          <a:p>
            <a:pPr defTabSz="914377"/>
            <a:r>
              <a:rPr lang="en-US" sz="4250" b="1">
                <a:solidFill>
                  <a:prstClr val="white"/>
                </a:solidFill>
                <a:latin typeface="Arial"/>
                <a:cs typeface="Arial"/>
              </a:rPr>
              <a:t>De </a:t>
            </a:r>
            <a:r>
              <a:rPr lang="en-US" sz="4250" b="1" err="1">
                <a:solidFill>
                  <a:prstClr val="white"/>
                </a:solidFill>
                <a:latin typeface="Arial"/>
                <a:cs typeface="Arial"/>
              </a:rPr>
              <a:t>ijsbreker</a:t>
            </a:r>
            <a:r>
              <a:rPr lang="en-US" sz="4250" b="1">
                <a:solidFill>
                  <a:prstClr val="white"/>
                </a:solidFill>
                <a:latin typeface="Arial"/>
                <a:cs typeface="Arial"/>
              </a:rPr>
              <a:t>: over de </a:t>
            </a:r>
            <a:r>
              <a:rPr lang="en-US" sz="4250" b="1" err="1">
                <a:solidFill>
                  <a:prstClr val="white"/>
                </a:solidFill>
                <a:latin typeface="Arial"/>
                <a:cs typeface="Arial"/>
              </a:rPr>
              <a:t>streep</a:t>
            </a:r>
          </a:p>
        </p:txBody>
      </p:sp>
      <p:pic>
        <p:nvPicPr>
          <p:cNvPr id="8" name="Afbeelding 7" descr="Afbeelding met speelgoed&#10;&#10;Automatisch gegenereerde beschrijving">
            <a:extLst>
              <a:ext uri="{FF2B5EF4-FFF2-40B4-BE49-F238E27FC236}">
                <a16:creationId xmlns:a16="http://schemas.microsoft.com/office/drawing/2014/main" id="{54DE6179-889F-4848-8EC1-86B04ABE1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9647" y="4279886"/>
            <a:ext cx="2419213" cy="1653639"/>
          </a:xfrm>
          <a:prstGeom prst="rect">
            <a:avLst/>
          </a:prstGeom>
        </p:spPr>
      </p:pic>
    </p:spTree>
    <p:extLst>
      <p:ext uri="{BB962C8B-B14F-4D97-AF65-F5344CB8AC3E}">
        <p14:creationId xmlns:p14="http://schemas.microsoft.com/office/powerpoint/2010/main" val="2235664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1A04B-D004-4AD8-8D14-B3DD47CBF1A4}"/>
              </a:ext>
            </a:extLst>
          </p:cNvPr>
          <p:cNvSpPr>
            <a:spLocks noGrp="1"/>
          </p:cNvSpPr>
          <p:nvPr>
            <p:ph type="ctrTitle"/>
          </p:nvPr>
        </p:nvSpPr>
        <p:spPr>
          <a:xfrm>
            <a:off x="1316396" y="1156576"/>
            <a:ext cx="9939768" cy="712046"/>
          </a:xfrm>
        </p:spPr>
        <p:txBody>
          <a:bodyPr>
            <a:normAutofit/>
          </a:bodyPr>
          <a:lstStyle/>
          <a:p>
            <a:r>
              <a:rPr lang="en-US">
                <a:solidFill>
                  <a:srgbClr val="FFFFFF"/>
                </a:solidFill>
                <a:latin typeface="Arial Bold"/>
                <a:cs typeface="Arial"/>
              </a:rPr>
              <a:t>Dit ben </a:t>
            </a:r>
            <a:r>
              <a:rPr lang="en-US" err="1">
                <a:solidFill>
                  <a:srgbClr val="FFFFFF"/>
                </a:solidFill>
                <a:latin typeface="Arial Bold"/>
                <a:cs typeface="Arial"/>
              </a:rPr>
              <a:t>ik</a:t>
            </a:r>
            <a:r>
              <a:rPr lang="en-US">
                <a:solidFill>
                  <a:srgbClr val="FFFFFF"/>
                </a:solidFill>
                <a:latin typeface="Arial Bold"/>
                <a:cs typeface="Arial"/>
              </a:rPr>
              <a:t>! </a:t>
            </a:r>
            <a:r>
              <a:rPr lang="en-US" i="1">
                <a:solidFill>
                  <a:srgbClr val="FFFFFF"/>
                </a:solidFill>
                <a:latin typeface="Arial Bold"/>
                <a:cs typeface="Arial"/>
              </a:rPr>
              <a:t>{</a:t>
            </a:r>
            <a:r>
              <a:rPr lang="en-US" i="1" err="1">
                <a:solidFill>
                  <a:srgbClr val="FFFFFF"/>
                </a:solidFill>
                <a:latin typeface="Arial Bold"/>
                <a:cs typeface="Arial"/>
              </a:rPr>
              <a:t>a.d.h.v</a:t>
            </a:r>
            <a:r>
              <a:rPr lang="en-US" i="1">
                <a:solidFill>
                  <a:srgbClr val="FFFFFF"/>
                </a:solidFill>
                <a:latin typeface="Arial Bold"/>
                <a:cs typeface="Arial"/>
              </a:rPr>
              <a:t>. 3 </a:t>
            </a:r>
            <a:r>
              <a:rPr lang="en-US" i="1" err="1">
                <a:solidFill>
                  <a:srgbClr val="FFFFFF"/>
                </a:solidFill>
                <a:latin typeface="Arial Bold"/>
                <a:cs typeface="Arial"/>
              </a:rPr>
              <a:t>foto’s</a:t>
            </a:r>
            <a:r>
              <a:rPr lang="en-US" i="1">
                <a:solidFill>
                  <a:srgbClr val="FFFFFF"/>
                </a:solidFill>
                <a:latin typeface="Arial Bold"/>
                <a:cs typeface="Arial"/>
              </a:rPr>
              <a:t>}</a:t>
            </a:r>
            <a:r>
              <a:rPr lang="en-US">
                <a:solidFill>
                  <a:srgbClr val="FFFFFF"/>
                </a:solidFill>
                <a:latin typeface="Arial Bold"/>
                <a:cs typeface="Arial"/>
              </a:rPr>
              <a:t> </a:t>
            </a:r>
            <a:endParaRPr lang="nl-NL">
              <a:latin typeface="Arial Bold"/>
              <a:cs typeface="Arial"/>
            </a:endParaRPr>
          </a:p>
        </p:txBody>
      </p:sp>
      <p:sp>
        <p:nvSpPr>
          <p:cNvPr id="11" name="Tekstvak 10">
            <a:extLst>
              <a:ext uri="{FF2B5EF4-FFF2-40B4-BE49-F238E27FC236}">
                <a16:creationId xmlns:a16="http://schemas.microsoft.com/office/drawing/2014/main" id="{53E19365-B0B8-4E44-8964-63A40E0030EE}"/>
              </a:ext>
            </a:extLst>
          </p:cNvPr>
          <p:cNvSpPr txBox="1"/>
          <p:nvPr/>
        </p:nvSpPr>
        <p:spPr>
          <a:xfrm>
            <a:off x="1316396" y="1875236"/>
            <a:ext cx="6751640" cy="461665"/>
          </a:xfrm>
          <a:prstGeom prst="rect">
            <a:avLst/>
          </a:prstGeom>
          <a:noFill/>
        </p:spPr>
        <p:txBody>
          <a:bodyPr wrap="square">
            <a:spAutoFit/>
          </a:bodyPr>
          <a:lstStyle/>
          <a:p>
            <a:r>
              <a:rPr lang="nl-NL" sz="2400" i="1">
                <a:solidFill>
                  <a:srgbClr val="F2F2F2"/>
                </a:solidFill>
              </a:rPr>
              <a:t>Voorbeeld:</a:t>
            </a:r>
          </a:p>
        </p:txBody>
      </p:sp>
      <p:pic>
        <p:nvPicPr>
          <p:cNvPr id="1028" name="Picture 4" descr="222.400+ Mandarijn Stockfoto's, afbeeldingen en royalty-free ...">
            <a:extLst>
              <a:ext uri="{FF2B5EF4-FFF2-40B4-BE49-F238E27FC236}">
                <a16:creationId xmlns:a16="http://schemas.microsoft.com/office/drawing/2014/main" id="{B9586971-A657-EF80-C600-B460FE6AA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396" y="3033946"/>
            <a:ext cx="2845255" cy="19991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en hond als huisdier? - VIER VOETERS - Dierenwelzijnsorganisatie">
            <a:extLst>
              <a:ext uri="{FF2B5EF4-FFF2-40B4-BE49-F238E27FC236}">
                <a16:creationId xmlns:a16="http://schemas.microsoft.com/office/drawing/2014/main" id="{544A3A6D-94FB-9A47-1DB0-EBA18A24D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057" y="3065163"/>
            <a:ext cx="2845255" cy="1967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1. Wat is een gezin? - VOW : Moeilijke gezinssituaties">
            <a:extLst>
              <a:ext uri="{FF2B5EF4-FFF2-40B4-BE49-F238E27FC236}">
                <a16:creationId xmlns:a16="http://schemas.microsoft.com/office/drawing/2014/main" id="{AAF184B3-61E0-4350-78E1-785F3778B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9718" y="3059045"/>
            <a:ext cx="2845255" cy="189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07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35848AD-3AD5-41C5-9793-6853C4DF130C}"/>
              </a:ext>
            </a:extLst>
          </p:cNvPr>
          <p:cNvSpPr/>
          <p:nvPr/>
        </p:nvSpPr>
        <p:spPr>
          <a:xfrm>
            <a:off x="3048000" y="2136340"/>
            <a:ext cx="6096000" cy="2308324"/>
          </a:xfrm>
          <a:prstGeom prst="rect">
            <a:avLst/>
          </a:prstGeom>
        </p:spPr>
        <p:txBody>
          <a:bodyPr>
            <a:spAutoFit/>
          </a:bodyPr>
          <a:lstStyle/>
          <a:p>
            <a:pPr defTabSz="914377" fontAlgn="base"/>
            <a:r>
              <a:rPr lang="en-US">
                <a:solidFill>
                  <a:srgbClr val="FFFFFF"/>
                </a:solidFill>
                <a:latin typeface="Sketch Rockwell" panose="02000000000000000000" pitchFamily="2" charset="0"/>
              </a:rPr>
              <a:t>‘’</a:t>
            </a:r>
            <a:r>
              <a:rPr lang="en-US" err="1">
                <a:solidFill>
                  <a:srgbClr val="FFFFFF"/>
                </a:solidFill>
                <a:latin typeface="Sketch Rockwell" panose="02000000000000000000" pitchFamily="2" charset="0"/>
              </a:rPr>
              <a:t>Ik</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voel</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mij</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echt</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gemotiveerd</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Ik</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heb</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namelijk</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geleerd</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dat</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ik</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mijzelf</a:t>
            </a:r>
            <a:r>
              <a:rPr lang="en-US">
                <a:solidFill>
                  <a:srgbClr val="FFFFFF"/>
                </a:solidFill>
                <a:latin typeface="Sketch Rockwell" panose="02000000000000000000" pitchFamily="2" charset="0"/>
              </a:rPr>
              <a:t> mag </a:t>
            </a:r>
            <a:r>
              <a:rPr lang="en-US" err="1">
                <a:solidFill>
                  <a:srgbClr val="FFFFFF"/>
                </a:solidFill>
                <a:latin typeface="Sketch Rockwell" panose="02000000000000000000" pitchFamily="2" charset="0"/>
              </a:rPr>
              <a:t>zijn</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Dat</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ik</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niet</a:t>
            </a:r>
            <a:r>
              <a:rPr lang="en-US">
                <a:solidFill>
                  <a:srgbClr val="FFFFFF"/>
                </a:solidFill>
                <a:latin typeface="Sketch Rockwell" panose="02000000000000000000" pitchFamily="2" charset="0"/>
              </a:rPr>
              <a:t> bang </a:t>
            </a:r>
            <a:r>
              <a:rPr lang="en-US" err="1">
                <a:solidFill>
                  <a:srgbClr val="FFFFFF"/>
                </a:solidFill>
                <a:latin typeface="Sketch Rockwell" panose="02000000000000000000" pitchFamily="2" charset="0"/>
              </a:rPr>
              <a:t>hoef</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te</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zijn</a:t>
            </a:r>
            <a:r>
              <a:rPr lang="en-US">
                <a:solidFill>
                  <a:srgbClr val="FFFFFF"/>
                </a:solidFill>
                <a:latin typeface="Sketch Rockwell" panose="02000000000000000000" pitchFamily="2" charset="0"/>
              </a:rPr>
              <a:t> om het </a:t>
            </a:r>
            <a:r>
              <a:rPr lang="en-US" err="1">
                <a:solidFill>
                  <a:srgbClr val="FFFFFF"/>
                </a:solidFill>
                <a:latin typeface="Sketch Rockwell" panose="02000000000000000000" pitchFamily="2" charset="0"/>
              </a:rPr>
              <a:t>verkeerd</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te</a:t>
            </a:r>
            <a:r>
              <a:rPr lang="en-US">
                <a:solidFill>
                  <a:srgbClr val="FFFFFF"/>
                </a:solidFill>
                <a:latin typeface="Sketch Rockwell" panose="02000000000000000000" pitchFamily="2" charset="0"/>
              </a:rPr>
              <a:t> </a:t>
            </a:r>
            <a:r>
              <a:rPr lang="en-US" err="1">
                <a:solidFill>
                  <a:srgbClr val="FFFFFF"/>
                </a:solidFill>
                <a:latin typeface="Sketch Rockwell" panose="02000000000000000000" pitchFamily="2" charset="0"/>
              </a:rPr>
              <a:t>zeggen</a:t>
            </a:r>
            <a:r>
              <a:rPr lang="en-US">
                <a:solidFill>
                  <a:srgbClr val="FFFFFF"/>
                </a:solidFill>
                <a:latin typeface="Sketch Rockwell" panose="02000000000000000000" pitchFamily="2" charset="0"/>
              </a:rPr>
              <a:t>.’’ </a:t>
            </a:r>
            <a:r>
              <a:rPr lang="nl-NL">
                <a:solidFill>
                  <a:srgbClr val="000000"/>
                </a:solidFill>
                <a:latin typeface="Sketch Rockwell" panose="02000000000000000000" pitchFamily="2" charset="0"/>
              </a:rPr>
              <a:t>​</a:t>
            </a:r>
            <a:endParaRPr lang="nl-NL">
              <a:solidFill>
                <a:srgbClr val="000000"/>
              </a:solidFill>
              <a:latin typeface="Segoe UI" panose="020B0502040204020203" pitchFamily="34" charset="0"/>
            </a:endParaRPr>
          </a:p>
          <a:p>
            <a:pPr defTabSz="914377" fontAlgn="base"/>
            <a:r>
              <a:rPr lang="en-US">
                <a:solidFill>
                  <a:srgbClr val="000000"/>
                </a:solidFill>
                <a:latin typeface="Arial" panose="020B0604020202020204" pitchFamily="34" charset="0"/>
              </a:rPr>
              <a:t>​</a:t>
            </a:r>
            <a:endParaRPr lang="en-US">
              <a:solidFill>
                <a:srgbClr val="000000"/>
              </a:solidFill>
              <a:latin typeface="Segoe UI" panose="020B0502040204020203" pitchFamily="34" charset="0"/>
            </a:endParaRPr>
          </a:p>
          <a:p>
            <a:pPr defTabSz="914377" fontAlgn="base"/>
            <a:r>
              <a:rPr lang="en-US">
                <a:solidFill>
                  <a:srgbClr val="000000"/>
                </a:solidFill>
                <a:latin typeface="Arial" panose="020B0604020202020204" pitchFamily="34" charset="0"/>
              </a:rPr>
              <a:t>​</a:t>
            </a:r>
            <a:endParaRPr lang="en-US">
              <a:solidFill>
                <a:srgbClr val="000000"/>
              </a:solidFill>
              <a:latin typeface="Segoe UI" panose="020B0502040204020203" pitchFamily="34" charset="0"/>
            </a:endParaRPr>
          </a:p>
          <a:p>
            <a:pPr defTabSz="914377" fontAlgn="base"/>
            <a:r>
              <a:rPr lang="en-US">
                <a:solidFill>
                  <a:srgbClr val="000000"/>
                </a:solidFill>
                <a:latin typeface="Aeroport" panose="02000000000000000000" pitchFamily="50" charset="0"/>
              </a:rPr>
              <a:t>​</a:t>
            </a:r>
            <a:endParaRPr lang="en-US">
              <a:solidFill>
                <a:srgbClr val="000000"/>
              </a:solidFill>
              <a:latin typeface="Segoe UI" panose="020B0502040204020203" pitchFamily="34" charset="0"/>
            </a:endParaRPr>
          </a:p>
          <a:p>
            <a:pPr defTabSz="914377" fontAlgn="base"/>
            <a:r>
              <a:rPr lang="en-US">
                <a:solidFill>
                  <a:srgbClr val="000000"/>
                </a:solidFill>
                <a:latin typeface="Aeroport" panose="02000000000000000000" pitchFamily="50" charset="0"/>
              </a:rPr>
              <a:t>​</a:t>
            </a:r>
            <a:endParaRPr lang="en-US">
              <a:solidFill>
                <a:srgbClr val="000000"/>
              </a:solidFill>
              <a:latin typeface="Segoe UI" panose="020B0502040204020203" pitchFamily="34" charset="0"/>
            </a:endParaRPr>
          </a:p>
          <a:p>
            <a:pPr defTabSz="914377" fontAlgn="base"/>
            <a:r>
              <a:rPr lang="en-US" err="1">
                <a:solidFill>
                  <a:srgbClr val="FFFFFF"/>
                </a:solidFill>
                <a:latin typeface="Aeroport" panose="02000000000000000000" pitchFamily="50" charset="0"/>
              </a:rPr>
              <a:t>Cherelly</a:t>
            </a:r>
            <a:r>
              <a:rPr lang="en-US">
                <a:solidFill>
                  <a:srgbClr val="FFFFFF"/>
                </a:solidFill>
                <a:latin typeface="Aeroport" panose="02000000000000000000" pitchFamily="50" charset="0"/>
              </a:rPr>
              <a:t> – 15 </a:t>
            </a:r>
            <a:r>
              <a:rPr lang="en-US" err="1">
                <a:solidFill>
                  <a:srgbClr val="FFFFFF"/>
                </a:solidFill>
                <a:latin typeface="Aeroport" panose="02000000000000000000" pitchFamily="50" charset="0"/>
              </a:rPr>
              <a:t>jaar</a:t>
            </a:r>
            <a:r>
              <a:rPr lang="en-US">
                <a:solidFill>
                  <a:srgbClr val="FFFFFF"/>
                </a:solidFill>
                <a:latin typeface="Aeroport" panose="02000000000000000000" pitchFamily="50" charset="0"/>
              </a:rPr>
              <a:t>, </a:t>
            </a:r>
            <a:r>
              <a:rPr lang="en-US" err="1">
                <a:solidFill>
                  <a:srgbClr val="FFFFFF"/>
                </a:solidFill>
                <a:latin typeface="Aeroport" panose="02000000000000000000" pitchFamily="50" charset="0"/>
              </a:rPr>
              <a:t>na</a:t>
            </a:r>
            <a:r>
              <a:rPr lang="en-US">
                <a:solidFill>
                  <a:srgbClr val="FFFFFF"/>
                </a:solidFill>
                <a:latin typeface="Aeroport" panose="02000000000000000000" pitchFamily="50" charset="0"/>
              </a:rPr>
              <a:t> </a:t>
            </a:r>
            <a:r>
              <a:rPr lang="en-US" err="1">
                <a:solidFill>
                  <a:srgbClr val="FFFFFF"/>
                </a:solidFill>
                <a:latin typeface="Aeroport" panose="02000000000000000000" pitchFamily="50" charset="0"/>
              </a:rPr>
              <a:t>een</a:t>
            </a:r>
            <a:r>
              <a:rPr lang="en-US">
                <a:solidFill>
                  <a:srgbClr val="FFFFFF"/>
                </a:solidFill>
                <a:latin typeface="Aeroport" panose="02000000000000000000" pitchFamily="50" charset="0"/>
              </a:rPr>
              <a:t> </a:t>
            </a:r>
            <a:r>
              <a:rPr lang="en-US" err="1">
                <a:solidFill>
                  <a:srgbClr val="FFFFFF"/>
                </a:solidFill>
                <a:latin typeface="Aeroport" panose="02000000000000000000" pitchFamily="50" charset="0"/>
              </a:rPr>
              <a:t>sollicitatietraining</a:t>
            </a:r>
            <a:r>
              <a:rPr lang="en-US">
                <a:solidFill>
                  <a:srgbClr val="000000"/>
                </a:solidFill>
                <a:latin typeface="Aeroport" panose="02000000000000000000" pitchFamily="50" charset="0"/>
              </a:rPr>
              <a:t>​</a:t>
            </a:r>
            <a:endParaRPr lang="en-US">
              <a:solidFill>
                <a:srgbClr val="000000"/>
              </a:solidFill>
              <a:latin typeface="Segoe UI" panose="020B0502040204020203" pitchFamily="34" charset="0"/>
            </a:endParaRPr>
          </a:p>
        </p:txBody>
      </p:sp>
      <p:sp>
        <p:nvSpPr>
          <p:cNvPr id="5" name="Rechthoek 4">
            <a:extLst>
              <a:ext uri="{FF2B5EF4-FFF2-40B4-BE49-F238E27FC236}">
                <a16:creationId xmlns:a16="http://schemas.microsoft.com/office/drawing/2014/main" id="{B7A5BFFD-4866-442D-910E-A772B204E023}"/>
              </a:ext>
            </a:extLst>
          </p:cNvPr>
          <p:cNvSpPr/>
          <p:nvPr/>
        </p:nvSpPr>
        <p:spPr>
          <a:xfrm>
            <a:off x="0" y="0"/>
            <a:ext cx="12192000" cy="616880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nl-NL">
              <a:solidFill>
                <a:prstClr val="white"/>
              </a:solidFill>
              <a:latin typeface="Calibri" panose="020F0502020204030204"/>
            </a:endParaRPr>
          </a:p>
        </p:txBody>
      </p:sp>
      <p:pic>
        <p:nvPicPr>
          <p:cNvPr id="1026" name="Picture 2">
            <a:extLst>
              <a:ext uri="{FF2B5EF4-FFF2-40B4-BE49-F238E27FC236}">
                <a16:creationId xmlns:a16="http://schemas.microsoft.com/office/drawing/2014/main" id="{16C63BF0-20E0-4F93-9779-80E012688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 y="6168809"/>
            <a:ext cx="1917291" cy="69659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A344350-D4B6-404F-B842-2BBD50078A72}"/>
              </a:ext>
            </a:extLst>
          </p:cNvPr>
          <p:cNvSpPr txBox="1"/>
          <p:nvPr/>
        </p:nvSpPr>
        <p:spPr>
          <a:xfrm>
            <a:off x="665020" y="634236"/>
            <a:ext cx="6366449" cy="1811009"/>
          </a:xfrm>
          <a:prstGeom prst="rect">
            <a:avLst/>
          </a:prstGeom>
          <a:noFill/>
        </p:spPr>
        <p:txBody>
          <a:bodyPr wrap="square" lIns="91440" tIns="45720" rIns="91440" bIns="45720" rtlCol="0" anchor="t">
            <a:spAutoFit/>
          </a:bodyPr>
          <a:lstStyle/>
          <a:p>
            <a:pPr marL="227965" indent="-227965" algn="r" defTabSz="914377">
              <a:buFont typeface="Arial" panose="020B0604020202020204" pitchFamily="34" charset="0"/>
              <a:buChar char="•"/>
            </a:pPr>
            <a:endParaRPr lang="nl-NL" sz="1867">
              <a:solidFill>
                <a:prstClr val="white">
                  <a:lumMod val="95000"/>
                </a:prstClr>
              </a:solidFill>
              <a:latin typeface="Arial" panose="020B0604020202020204" pitchFamily="34" charset="0"/>
              <a:cs typeface="Arial" panose="020B0604020202020204" pitchFamily="34" charset="0"/>
            </a:endParaRPr>
          </a:p>
          <a:p>
            <a:pPr marL="227965" indent="-227965" algn="r" defTabSz="914377">
              <a:buFont typeface="Arial" panose="020B0604020202020204" pitchFamily="34" charset="0"/>
              <a:buChar char="•"/>
            </a:pPr>
            <a:endParaRPr lang="nl-NL" sz="1867">
              <a:solidFill>
                <a:prstClr val="white">
                  <a:lumMod val="95000"/>
                </a:prstClr>
              </a:solidFill>
              <a:latin typeface="Arial" panose="020B0604020202020204" pitchFamily="34" charset="0"/>
              <a:cs typeface="Arial" panose="020B0604020202020204" pitchFamily="34" charset="0"/>
            </a:endParaRPr>
          </a:p>
          <a:p>
            <a:pPr marL="227965" indent="-227965" algn="r" defTabSz="914377">
              <a:buFont typeface="Arial" panose="020B0604020202020204" pitchFamily="34" charset="0"/>
              <a:buChar char="•"/>
            </a:pPr>
            <a:endParaRPr lang="nl-NL" sz="1867">
              <a:solidFill>
                <a:prstClr val="white">
                  <a:lumMod val="95000"/>
                </a:prstClr>
              </a:solidFill>
              <a:latin typeface="Arial" panose="020B0604020202020204" pitchFamily="34" charset="0"/>
              <a:cs typeface="Arial" panose="020B0604020202020204" pitchFamily="34" charset="0"/>
            </a:endParaRPr>
          </a:p>
          <a:p>
            <a:pPr marL="227965" indent="-227965" algn="r" defTabSz="914377">
              <a:buFont typeface="Arial" panose="020B0604020202020204" pitchFamily="34" charset="0"/>
              <a:buChar char="•"/>
            </a:pPr>
            <a:endParaRPr lang="nl-NL" sz="1867">
              <a:solidFill>
                <a:prstClr val="white">
                  <a:lumMod val="95000"/>
                </a:prstClr>
              </a:solidFill>
              <a:latin typeface="Arial" panose="020B0604020202020204" pitchFamily="34" charset="0"/>
              <a:cs typeface="Arial" panose="020B0604020202020204" pitchFamily="34" charset="0"/>
            </a:endParaRPr>
          </a:p>
          <a:p>
            <a:pPr marL="227965" indent="-227965" algn="r" defTabSz="914377">
              <a:buFont typeface="Arial" panose="020B0604020202020204" pitchFamily="34" charset="0"/>
              <a:buChar char="•"/>
            </a:pPr>
            <a:endParaRPr lang="nl-NL" sz="1850">
              <a:solidFill>
                <a:prstClr val="white">
                  <a:lumMod val="95000"/>
                </a:prstClr>
              </a:solidFill>
              <a:latin typeface="Arial" panose="020B0604020202020204" pitchFamily="34" charset="0"/>
              <a:cs typeface="Arial" panose="020B0604020202020204" pitchFamily="34" charset="0"/>
            </a:endParaRPr>
          </a:p>
          <a:p>
            <a:pPr algn="r" defTabSz="914377"/>
            <a:r>
              <a:rPr lang="nl-NL" sz="1850">
                <a:solidFill>
                  <a:prstClr val="white">
                    <a:lumMod val="95000"/>
                  </a:prstClr>
                </a:solidFill>
                <a:latin typeface="Arial"/>
                <a:cs typeface="Arial"/>
              </a:rPr>
              <a:t>Noem je naam en kies een vraag om te beantwoorden</a:t>
            </a:r>
            <a:endParaRPr lang="nl-NL">
              <a:solidFill>
                <a:prstClr val="white">
                  <a:lumMod val="95000"/>
                </a:prstClr>
              </a:solidFill>
            </a:endParaRPr>
          </a:p>
        </p:txBody>
      </p:sp>
      <p:sp>
        <p:nvSpPr>
          <p:cNvPr id="7" name="Tekstvak 6">
            <a:extLst>
              <a:ext uri="{FF2B5EF4-FFF2-40B4-BE49-F238E27FC236}">
                <a16:creationId xmlns:a16="http://schemas.microsoft.com/office/drawing/2014/main" id="{AB7C89F4-50D2-423C-8896-EAE144BF6C4C}"/>
              </a:ext>
            </a:extLst>
          </p:cNvPr>
          <p:cNvSpPr txBox="1"/>
          <p:nvPr/>
        </p:nvSpPr>
        <p:spPr>
          <a:xfrm>
            <a:off x="1504877" y="1006711"/>
            <a:ext cx="9266040" cy="748988"/>
          </a:xfrm>
          <a:prstGeom prst="rect">
            <a:avLst/>
          </a:prstGeom>
          <a:noFill/>
        </p:spPr>
        <p:txBody>
          <a:bodyPr wrap="square" lIns="91440" tIns="45720" rIns="91440" bIns="45720" rtlCol="0" anchor="t">
            <a:spAutoFit/>
          </a:bodyPr>
          <a:lstStyle/>
          <a:p>
            <a:pPr defTabSz="914377"/>
            <a:r>
              <a:rPr lang="en-US" sz="4250" b="1">
                <a:solidFill>
                  <a:prstClr val="white"/>
                </a:solidFill>
                <a:latin typeface="Arial"/>
                <a:cs typeface="Arial"/>
              </a:rPr>
              <a:t>Wie </a:t>
            </a:r>
            <a:r>
              <a:rPr lang="en-US" sz="4250" b="1" err="1">
                <a:solidFill>
                  <a:prstClr val="white"/>
                </a:solidFill>
                <a:latin typeface="Arial"/>
                <a:cs typeface="Arial"/>
              </a:rPr>
              <a:t>zijn</a:t>
            </a:r>
            <a:r>
              <a:rPr lang="en-US" sz="4250" b="1">
                <a:solidFill>
                  <a:prstClr val="white"/>
                </a:solidFill>
                <a:latin typeface="Arial"/>
                <a:cs typeface="Arial"/>
              </a:rPr>
              <a:t> </a:t>
            </a:r>
            <a:r>
              <a:rPr lang="en-US" sz="4250" b="1" err="1">
                <a:solidFill>
                  <a:prstClr val="white"/>
                </a:solidFill>
                <a:latin typeface="Arial"/>
                <a:cs typeface="Arial"/>
              </a:rPr>
              <a:t>jullie</a:t>
            </a:r>
            <a:r>
              <a:rPr lang="en-US" sz="4250" b="1">
                <a:solidFill>
                  <a:prstClr val="white"/>
                </a:solidFill>
                <a:latin typeface="Arial"/>
                <a:cs typeface="Arial"/>
              </a:rPr>
              <a:t>?</a:t>
            </a:r>
            <a:endParaRPr lang="nl-NL" sz="4250" b="1">
              <a:solidFill>
                <a:prstClr val="white"/>
              </a:solidFill>
              <a:latin typeface="Arial"/>
              <a:cs typeface="Arial"/>
            </a:endParaRPr>
          </a:p>
        </p:txBody>
      </p:sp>
      <p:pic>
        <p:nvPicPr>
          <p:cNvPr id="8" name="Afbeelding 7" descr="Afbeelding met speelgoed&#10;&#10;Automatisch gegenereerde beschrijving">
            <a:extLst>
              <a:ext uri="{FF2B5EF4-FFF2-40B4-BE49-F238E27FC236}">
                <a16:creationId xmlns:a16="http://schemas.microsoft.com/office/drawing/2014/main" id="{54DE6179-889F-4848-8EC1-86B04ABE1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9647" y="4279886"/>
            <a:ext cx="2419213" cy="1653639"/>
          </a:xfrm>
          <a:prstGeom prst="rect">
            <a:avLst/>
          </a:prstGeom>
        </p:spPr>
      </p:pic>
      <p:sp>
        <p:nvSpPr>
          <p:cNvPr id="9" name="Rechthoek: afgeronde hoeken 8">
            <a:extLst>
              <a:ext uri="{FF2B5EF4-FFF2-40B4-BE49-F238E27FC236}">
                <a16:creationId xmlns:a16="http://schemas.microsoft.com/office/drawing/2014/main" id="{ED9BCBEE-BBDB-4702-AA95-FE6C6CD684C5}"/>
              </a:ext>
            </a:extLst>
          </p:cNvPr>
          <p:cNvSpPr/>
          <p:nvPr/>
        </p:nvSpPr>
        <p:spPr>
          <a:xfrm>
            <a:off x="978467" y="2667635"/>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a:solidFill>
                  <a:srgbClr val="3C0066"/>
                </a:solidFill>
              </a:rPr>
              <a:t>Wat is je </a:t>
            </a:r>
            <a:r>
              <a:rPr lang="en-US" sz="1067" b="1" err="1">
                <a:solidFill>
                  <a:srgbClr val="3C0066"/>
                </a:solidFill>
              </a:rPr>
              <a:t>lievelingseten</a:t>
            </a:r>
            <a:r>
              <a:rPr lang="en-US" sz="1067" b="1">
                <a:solidFill>
                  <a:srgbClr val="3C0066"/>
                </a:solidFill>
              </a:rPr>
              <a:t>?</a:t>
            </a:r>
            <a:endParaRPr lang="nl-NL" sz="1067" b="1">
              <a:solidFill>
                <a:srgbClr val="3C0066"/>
              </a:solidFill>
            </a:endParaRPr>
          </a:p>
        </p:txBody>
      </p:sp>
      <p:sp>
        <p:nvSpPr>
          <p:cNvPr id="11" name="Rechthoek: afgeronde hoeken 10">
            <a:extLst>
              <a:ext uri="{FF2B5EF4-FFF2-40B4-BE49-F238E27FC236}">
                <a16:creationId xmlns:a16="http://schemas.microsoft.com/office/drawing/2014/main" id="{8D1BF9C5-ED12-4013-884D-4812FD4C1E72}"/>
              </a:ext>
            </a:extLst>
          </p:cNvPr>
          <p:cNvSpPr/>
          <p:nvPr/>
        </p:nvSpPr>
        <p:spPr>
          <a:xfrm>
            <a:off x="2740763" y="2660074"/>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67" b="1">
                <a:solidFill>
                  <a:srgbClr val="3C0066"/>
                </a:solidFill>
              </a:rPr>
              <a:t>Heb je een bijbaan? Zo ja: vertel er iets over</a:t>
            </a:r>
          </a:p>
        </p:txBody>
      </p:sp>
      <p:sp>
        <p:nvSpPr>
          <p:cNvPr id="13" name="Rechthoek: afgeronde hoeken 12">
            <a:extLst>
              <a:ext uri="{FF2B5EF4-FFF2-40B4-BE49-F238E27FC236}">
                <a16:creationId xmlns:a16="http://schemas.microsoft.com/office/drawing/2014/main" id="{2A864C9F-3ADD-4F2D-B581-1A9B66E7F6ED}"/>
              </a:ext>
            </a:extLst>
          </p:cNvPr>
          <p:cNvSpPr/>
          <p:nvPr/>
        </p:nvSpPr>
        <p:spPr>
          <a:xfrm>
            <a:off x="4503059" y="2660074"/>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a:solidFill>
                  <a:srgbClr val="3C0066"/>
                </a:solidFill>
              </a:rPr>
              <a:t>Wat is je </a:t>
            </a:r>
            <a:r>
              <a:rPr lang="en-US" sz="1067" b="1" err="1">
                <a:solidFill>
                  <a:srgbClr val="3C0066"/>
                </a:solidFill>
              </a:rPr>
              <a:t>lievelingsvak</a:t>
            </a:r>
            <a:r>
              <a:rPr lang="en-US" sz="1067" b="1">
                <a:solidFill>
                  <a:srgbClr val="3C0066"/>
                </a:solidFill>
              </a:rPr>
              <a:t> op school?</a:t>
            </a:r>
            <a:endParaRPr lang="nl-NL" sz="1067" b="1">
              <a:solidFill>
                <a:srgbClr val="3C0066"/>
              </a:solidFill>
            </a:endParaRPr>
          </a:p>
        </p:txBody>
      </p:sp>
      <p:sp>
        <p:nvSpPr>
          <p:cNvPr id="14" name="Rechthoek: afgeronde hoeken 13">
            <a:extLst>
              <a:ext uri="{FF2B5EF4-FFF2-40B4-BE49-F238E27FC236}">
                <a16:creationId xmlns:a16="http://schemas.microsoft.com/office/drawing/2014/main" id="{DCD60FBA-6347-423A-A96D-F12C8383F46F}"/>
              </a:ext>
            </a:extLst>
          </p:cNvPr>
          <p:cNvSpPr/>
          <p:nvPr/>
        </p:nvSpPr>
        <p:spPr>
          <a:xfrm>
            <a:off x="6254274" y="2660074"/>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a:solidFill>
                  <a:srgbClr val="3C0066"/>
                </a:solidFill>
              </a:rPr>
              <a:t>Heb je </a:t>
            </a:r>
            <a:r>
              <a:rPr lang="en-US" sz="1067" b="1" err="1">
                <a:solidFill>
                  <a:srgbClr val="3C0066"/>
                </a:solidFill>
              </a:rPr>
              <a:t>wel</a:t>
            </a:r>
            <a:r>
              <a:rPr lang="en-US" sz="1067" b="1">
                <a:solidFill>
                  <a:srgbClr val="3C0066"/>
                </a:solidFill>
              </a:rPr>
              <a:t> </a:t>
            </a:r>
            <a:r>
              <a:rPr lang="en-US" sz="1067" b="1" err="1">
                <a:solidFill>
                  <a:srgbClr val="3C0066"/>
                </a:solidFill>
              </a:rPr>
              <a:t>eens</a:t>
            </a:r>
            <a:r>
              <a:rPr lang="en-US" sz="1067" b="1">
                <a:solidFill>
                  <a:srgbClr val="3C0066"/>
                </a:solidFill>
              </a:rPr>
              <a:t> </a:t>
            </a:r>
            <a:r>
              <a:rPr lang="en-US" sz="1067" b="1" err="1">
                <a:solidFill>
                  <a:srgbClr val="3C0066"/>
                </a:solidFill>
              </a:rPr>
              <a:t>gespijbeld</a:t>
            </a:r>
            <a:r>
              <a:rPr lang="en-US" sz="1067" b="1">
                <a:solidFill>
                  <a:srgbClr val="3C0066"/>
                </a:solidFill>
              </a:rPr>
              <a:t>?</a:t>
            </a:r>
            <a:endParaRPr lang="nl-NL" sz="1067" b="1">
              <a:solidFill>
                <a:srgbClr val="3C0066"/>
              </a:solidFill>
            </a:endParaRPr>
          </a:p>
        </p:txBody>
      </p:sp>
      <p:sp>
        <p:nvSpPr>
          <p:cNvPr id="15" name="Rechthoek: afgeronde hoeken 14">
            <a:extLst>
              <a:ext uri="{FF2B5EF4-FFF2-40B4-BE49-F238E27FC236}">
                <a16:creationId xmlns:a16="http://schemas.microsoft.com/office/drawing/2014/main" id="{B6885B9C-770F-4AB3-B335-2053158AD711}"/>
              </a:ext>
            </a:extLst>
          </p:cNvPr>
          <p:cNvSpPr/>
          <p:nvPr/>
        </p:nvSpPr>
        <p:spPr>
          <a:xfrm>
            <a:off x="2722708" y="3763513"/>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a:solidFill>
                  <a:srgbClr val="3C0066"/>
                </a:solidFill>
              </a:rPr>
              <a:t>Heb je </a:t>
            </a:r>
            <a:r>
              <a:rPr lang="en-US" sz="1067" b="1" err="1">
                <a:solidFill>
                  <a:srgbClr val="3C0066"/>
                </a:solidFill>
              </a:rPr>
              <a:t>broers</a:t>
            </a:r>
            <a:r>
              <a:rPr lang="en-US" sz="1067" b="1">
                <a:solidFill>
                  <a:srgbClr val="3C0066"/>
                </a:solidFill>
              </a:rPr>
              <a:t> of </a:t>
            </a:r>
            <a:r>
              <a:rPr lang="en-US" sz="1067" b="1" err="1">
                <a:solidFill>
                  <a:srgbClr val="3C0066"/>
                </a:solidFill>
              </a:rPr>
              <a:t>zussen</a:t>
            </a:r>
            <a:r>
              <a:rPr lang="en-US" sz="1067" b="1">
                <a:solidFill>
                  <a:srgbClr val="3C0066"/>
                </a:solidFill>
              </a:rPr>
              <a:t>?</a:t>
            </a:r>
            <a:endParaRPr lang="nl-NL" sz="1067" b="1">
              <a:solidFill>
                <a:srgbClr val="3C0066"/>
              </a:solidFill>
            </a:endParaRPr>
          </a:p>
        </p:txBody>
      </p:sp>
      <p:sp>
        <p:nvSpPr>
          <p:cNvPr id="18" name="Rechthoek: afgeronde hoeken 17">
            <a:extLst>
              <a:ext uri="{FF2B5EF4-FFF2-40B4-BE49-F238E27FC236}">
                <a16:creationId xmlns:a16="http://schemas.microsoft.com/office/drawing/2014/main" id="{D0EAF2A6-01E8-4F03-A4E9-8F42DA5FF06D}"/>
              </a:ext>
            </a:extLst>
          </p:cNvPr>
          <p:cNvSpPr/>
          <p:nvPr/>
        </p:nvSpPr>
        <p:spPr>
          <a:xfrm>
            <a:off x="4503059" y="3765038"/>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a:solidFill>
                  <a:srgbClr val="3C0066"/>
                </a:solidFill>
              </a:rPr>
              <a:t>Wat is het </a:t>
            </a:r>
            <a:r>
              <a:rPr lang="en-US" sz="1067" b="1" err="1">
                <a:solidFill>
                  <a:srgbClr val="3C0066"/>
                </a:solidFill>
              </a:rPr>
              <a:t>lekkerste</a:t>
            </a:r>
            <a:r>
              <a:rPr lang="en-US" sz="1067" b="1">
                <a:solidFill>
                  <a:srgbClr val="3C0066"/>
                </a:solidFill>
              </a:rPr>
              <a:t> </a:t>
            </a:r>
            <a:r>
              <a:rPr lang="en-US" sz="1067" b="1" err="1">
                <a:solidFill>
                  <a:srgbClr val="3C0066"/>
                </a:solidFill>
              </a:rPr>
              <a:t>dat</a:t>
            </a:r>
            <a:r>
              <a:rPr lang="en-US" sz="1067" b="1">
                <a:solidFill>
                  <a:srgbClr val="3C0066"/>
                </a:solidFill>
              </a:rPr>
              <a:t> </a:t>
            </a:r>
            <a:r>
              <a:rPr lang="en-US" sz="1067" b="1" err="1">
                <a:solidFill>
                  <a:srgbClr val="3C0066"/>
                </a:solidFill>
              </a:rPr>
              <a:t>er</a:t>
            </a:r>
            <a:r>
              <a:rPr lang="en-US" sz="1067" b="1">
                <a:solidFill>
                  <a:srgbClr val="3C0066"/>
                </a:solidFill>
              </a:rPr>
              <a:t> in de </a:t>
            </a:r>
            <a:r>
              <a:rPr lang="en-US" sz="1067" b="1" err="1">
                <a:solidFill>
                  <a:srgbClr val="3C0066"/>
                </a:solidFill>
              </a:rPr>
              <a:t>kantine</a:t>
            </a:r>
            <a:r>
              <a:rPr lang="en-US" sz="1067" b="1">
                <a:solidFill>
                  <a:srgbClr val="3C0066"/>
                </a:solidFill>
              </a:rPr>
              <a:t> te </a:t>
            </a:r>
            <a:r>
              <a:rPr lang="en-US" sz="1067" b="1" err="1">
                <a:solidFill>
                  <a:srgbClr val="3C0066"/>
                </a:solidFill>
              </a:rPr>
              <a:t>krijgen</a:t>
            </a:r>
            <a:r>
              <a:rPr lang="en-US" sz="1067" b="1">
                <a:solidFill>
                  <a:srgbClr val="3C0066"/>
                </a:solidFill>
              </a:rPr>
              <a:t> is?</a:t>
            </a:r>
            <a:endParaRPr lang="nl-NL" sz="1067" b="1">
              <a:solidFill>
                <a:srgbClr val="3C0066"/>
              </a:solidFill>
            </a:endParaRPr>
          </a:p>
        </p:txBody>
      </p:sp>
      <p:sp>
        <p:nvSpPr>
          <p:cNvPr id="19" name="Rechthoek: afgeronde hoeken 18">
            <a:extLst>
              <a:ext uri="{FF2B5EF4-FFF2-40B4-BE49-F238E27FC236}">
                <a16:creationId xmlns:a16="http://schemas.microsoft.com/office/drawing/2014/main" id="{D3D6EAED-F059-46AB-8984-4A4DDF080993}"/>
              </a:ext>
            </a:extLst>
          </p:cNvPr>
          <p:cNvSpPr/>
          <p:nvPr/>
        </p:nvSpPr>
        <p:spPr>
          <a:xfrm>
            <a:off x="6254274" y="3765038"/>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a:solidFill>
                  <a:srgbClr val="3C0066"/>
                </a:solidFill>
              </a:rPr>
              <a:t>Wie is de </a:t>
            </a:r>
            <a:r>
              <a:rPr lang="en-US" sz="1067" b="1" err="1">
                <a:solidFill>
                  <a:srgbClr val="3C0066"/>
                </a:solidFill>
              </a:rPr>
              <a:t>leukste</a:t>
            </a:r>
            <a:r>
              <a:rPr lang="en-US" sz="1067" b="1">
                <a:solidFill>
                  <a:srgbClr val="3C0066"/>
                </a:solidFill>
              </a:rPr>
              <a:t> docent(e)?</a:t>
            </a:r>
            <a:endParaRPr lang="nl-NL" sz="1067" b="1">
              <a:solidFill>
                <a:srgbClr val="3C0066"/>
              </a:solidFill>
            </a:endParaRPr>
          </a:p>
        </p:txBody>
      </p:sp>
      <p:sp>
        <p:nvSpPr>
          <p:cNvPr id="20" name="Rechthoek: afgeronde hoeken 19">
            <a:extLst>
              <a:ext uri="{FF2B5EF4-FFF2-40B4-BE49-F238E27FC236}">
                <a16:creationId xmlns:a16="http://schemas.microsoft.com/office/drawing/2014/main" id="{3B7272B3-C40A-4DB5-AD15-80561C0D734A}"/>
              </a:ext>
            </a:extLst>
          </p:cNvPr>
          <p:cNvSpPr/>
          <p:nvPr/>
        </p:nvSpPr>
        <p:spPr>
          <a:xfrm>
            <a:off x="978467" y="3763513"/>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err="1">
                <a:solidFill>
                  <a:srgbClr val="3C0066"/>
                </a:solidFill>
              </a:rPr>
              <a:t>Omschrijf</a:t>
            </a:r>
            <a:r>
              <a:rPr lang="en-US" sz="1067" b="1">
                <a:solidFill>
                  <a:srgbClr val="3C0066"/>
                </a:solidFill>
              </a:rPr>
              <a:t> hoe je huis </a:t>
            </a:r>
            <a:r>
              <a:rPr lang="en-US" sz="1067" b="1" err="1">
                <a:solidFill>
                  <a:srgbClr val="3C0066"/>
                </a:solidFill>
              </a:rPr>
              <a:t>eruit</a:t>
            </a:r>
            <a:r>
              <a:rPr lang="en-US" sz="1067" b="1">
                <a:solidFill>
                  <a:srgbClr val="3C0066"/>
                </a:solidFill>
              </a:rPr>
              <a:t> </a:t>
            </a:r>
            <a:r>
              <a:rPr lang="en-US" sz="1067" b="1" err="1">
                <a:solidFill>
                  <a:srgbClr val="3C0066"/>
                </a:solidFill>
              </a:rPr>
              <a:t>ziet</a:t>
            </a:r>
            <a:endParaRPr lang="nl-NL" sz="1067" b="1">
              <a:solidFill>
                <a:srgbClr val="3C0066"/>
              </a:solidFill>
            </a:endParaRPr>
          </a:p>
        </p:txBody>
      </p:sp>
      <p:sp>
        <p:nvSpPr>
          <p:cNvPr id="21" name="Rechthoek: afgeronde hoeken 20">
            <a:extLst>
              <a:ext uri="{FF2B5EF4-FFF2-40B4-BE49-F238E27FC236}">
                <a16:creationId xmlns:a16="http://schemas.microsoft.com/office/drawing/2014/main" id="{43E4FABB-0823-4398-B88E-1701F0EC8B63}"/>
              </a:ext>
            </a:extLst>
          </p:cNvPr>
          <p:cNvSpPr/>
          <p:nvPr/>
        </p:nvSpPr>
        <p:spPr>
          <a:xfrm>
            <a:off x="1000630" y="4870002"/>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a:solidFill>
                  <a:srgbClr val="3C0066"/>
                </a:solidFill>
              </a:rPr>
              <a:t>Wat </a:t>
            </a:r>
            <a:r>
              <a:rPr lang="en-US" sz="1067" b="1" err="1">
                <a:solidFill>
                  <a:srgbClr val="3C0066"/>
                </a:solidFill>
              </a:rPr>
              <a:t>wil</a:t>
            </a:r>
            <a:r>
              <a:rPr lang="en-US" sz="1067" b="1">
                <a:solidFill>
                  <a:srgbClr val="3C0066"/>
                </a:solidFill>
              </a:rPr>
              <a:t> je later </a:t>
            </a:r>
            <a:r>
              <a:rPr lang="en-US" sz="1067" b="1" err="1">
                <a:solidFill>
                  <a:srgbClr val="3C0066"/>
                </a:solidFill>
              </a:rPr>
              <a:t>worden</a:t>
            </a:r>
            <a:r>
              <a:rPr lang="en-US" sz="1067" b="1">
                <a:solidFill>
                  <a:srgbClr val="3C0066"/>
                </a:solidFill>
              </a:rPr>
              <a:t>?</a:t>
            </a:r>
            <a:endParaRPr lang="nl-NL" sz="1067" b="1">
              <a:solidFill>
                <a:srgbClr val="3C0066"/>
              </a:solidFill>
            </a:endParaRPr>
          </a:p>
        </p:txBody>
      </p:sp>
      <p:sp>
        <p:nvSpPr>
          <p:cNvPr id="22" name="Rechthoek: afgeronde hoeken 21">
            <a:extLst>
              <a:ext uri="{FF2B5EF4-FFF2-40B4-BE49-F238E27FC236}">
                <a16:creationId xmlns:a16="http://schemas.microsoft.com/office/drawing/2014/main" id="{B1C4A38F-FEBE-40D3-8045-88A520FFD2F3}"/>
              </a:ext>
            </a:extLst>
          </p:cNvPr>
          <p:cNvSpPr/>
          <p:nvPr/>
        </p:nvSpPr>
        <p:spPr>
          <a:xfrm>
            <a:off x="2751844" y="4870002"/>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a:solidFill>
                  <a:srgbClr val="3C0066"/>
                </a:solidFill>
              </a:rPr>
              <a:t>Zou je </a:t>
            </a:r>
            <a:r>
              <a:rPr lang="en-US" sz="1067" b="1" err="1">
                <a:solidFill>
                  <a:srgbClr val="3C0066"/>
                </a:solidFill>
              </a:rPr>
              <a:t>graag</a:t>
            </a:r>
            <a:r>
              <a:rPr lang="en-US" sz="1067" b="1">
                <a:solidFill>
                  <a:srgbClr val="3C0066"/>
                </a:solidFill>
              </a:rPr>
              <a:t> </a:t>
            </a:r>
            <a:r>
              <a:rPr lang="en-US" sz="1067" b="1" err="1">
                <a:solidFill>
                  <a:srgbClr val="3C0066"/>
                </a:solidFill>
              </a:rPr>
              <a:t>een</a:t>
            </a:r>
            <a:r>
              <a:rPr lang="en-US" sz="1067" b="1">
                <a:solidFill>
                  <a:srgbClr val="3C0066"/>
                </a:solidFill>
              </a:rPr>
              <a:t> eigen </a:t>
            </a:r>
            <a:r>
              <a:rPr lang="en-US" sz="1067" b="1" err="1">
                <a:solidFill>
                  <a:srgbClr val="3C0066"/>
                </a:solidFill>
              </a:rPr>
              <a:t>bedrijf</a:t>
            </a:r>
            <a:r>
              <a:rPr lang="en-US" sz="1067" b="1">
                <a:solidFill>
                  <a:srgbClr val="3C0066"/>
                </a:solidFill>
              </a:rPr>
              <a:t> </a:t>
            </a:r>
            <a:r>
              <a:rPr lang="en-US" sz="1067" b="1" err="1">
                <a:solidFill>
                  <a:srgbClr val="3C0066"/>
                </a:solidFill>
              </a:rPr>
              <a:t>beginnen</a:t>
            </a:r>
            <a:r>
              <a:rPr lang="en-US" sz="1067" b="1">
                <a:solidFill>
                  <a:srgbClr val="3C0066"/>
                </a:solidFill>
              </a:rPr>
              <a:t>? </a:t>
            </a:r>
            <a:r>
              <a:rPr lang="en-US" sz="1067" b="1" err="1">
                <a:solidFill>
                  <a:srgbClr val="3C0066"/>
                </a:solidFill>
              </a:rPr>
              <a:t>Waarom</a:t>
            </a:r>
            <a:r>
              <a:rPr lang="en-US" sz="1067" b="1">
                <a:solidFill>
                  <a:srgbClr val="3C0066"/>
                </a:solidFill>
              </a:rPr>
              <a:t> </a:t>
            </a:r>
            <a:r>
              <a:rPr lang="en-US" sz="1067" b="1" err="1">
                <a:solidFill>
                  <a:srgbClr val="3C0066"/>
                </a:solidFill>
              </a:rPr>
              <a:t>wel</a:t>
            </a:r>
            <a:r>
              <a:rPr lang="en-US" sz="1067" b="1">
                <a:solidFill>
                  <a:srgbClr val="3C0066"/>
                </a:solidFill>
              </a:rPr>
              <a:t>/</a:t>
            </a:r>
            <a:r>
              <a:rPr lang="en-US" sz="1067" b="1" err="1">
                <a:solidFill>
                  <a:srgbClr val="3C0066"/>
                </a:solidFill>
              </a:rPr>
              <a:t>niet</a:t>
            </a:r>
            <a:r>
              <a:rPr lang="en-US" sz="1067" b="1">
                <a:solidFill>
                  <a:srgbClr val="3C0066"/>
                </a:solidFill>
              </a:rPr>
              <a:t>?</a:t>
            </a:r>
            <a:endParaRPr lang="nl-NL" sz="1067" b="1">
              <a:solidFill>
                <a:srgbClr val="3C0066"/>
              </a:solidFill>
            </a:endParaRPr>
          </a:p>
        </p:txBody>
      </p:sp>
      <p:sp>
        <p:nvSpPr>
          <p:cNvPr id="23" name="Rechthoek: afgeronde hoeken 22">
            <a:extLst>
              <a:ext uri="{FF2B5EF4-FFF2-40B4-BE49-F238E27FC236}">
                <a16:creationId xmlns:a16="http://schemas.microsoft.com/office/drawing/2014/main" id="{B3D65EB0-3B05-4A01-B891-E36B02CCE050}"/>
              </a:ext>
            </a:extLst>
          </p:cNvPr>
          <p:cNvSpPr/>
          <p:nvPr/>
        </p:nvSpPr>
        <p:spPr>
          <a:xfrm>
            <a:off x="4503059" y="4870002"/>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67" b="1">
                <a:solidFill>
                  <a:srgbClr val="3C0066"/>
                </a:solidFill>
              </a:rPr>
              <a:t>Wat lijkt je leuker: In de buitenlucht werken of op kantoor?</a:t>
            </a:r>
          </a:p>
        </p:txBody>
      </p:sp>
      <p:sp>
        <p:nvSpPr>
          <p:cNvPr id="24" name="Rechthoek: afgeronde hoeken 23">
            <a:extLst>
              <a:ext uri="{FF2B5EF4-FFF2-40B4-BE49-F238E27FC236}">
                <a16:creationId xmlns:a16="http://schemas.microsoft.com/office/drawing/2014/main" id="{3A5F2395-EA69-4EBA-9798-8A0E533F328E}"/>
              </a:ext>
            </a:extLst>
          </p:cNvPr>
          <p:cNvSpPr/>
          <p:nvPr/>
        </p:nvSpPr>
        <p:spPr>
          <a:xfrm>
            <a:off x="6254274" y="4870002"/>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b="1" err="1">
                <a:solidFill>
                  <a:srgbClr val="3C0066"/>
                </a:solidFill>
              </a:rPr>
              <a:t>Welke</a:t>
            </a:r>
            <a:r>
              <a:rPr lang="en-US" sz="1067" b="1">
                <a:solidFill>
                  <a:srgbClr val="3C0066"/>
                </a:solidFill>
              </a:rPr>
              <a:t> </a:t>
            </a:r>
            <a:r>
              <a:rPr lang="en-US" sz="1067" b="1" err="1">
                <a:solidFill>
                  <a:srgbClr val="3C0066"/>
                </a:solidFill>
              </a:rPr>
              <a:t>richting</a:t>
            </a:r>
            <a:r>
              <a:rPr lang="en-US" sz="1067" b="1">
                <a:solidFill>
                  <a:srgbClr val="3C0066"/>
                </a:solidFill>
              </a:rPr>
              <a:t> </a:t>
            </a:r>
            <a:r>
              <a:rPr lang="en-US" sz="1067" b="1" err="1">
                <a:solidFill>
                  <a:srgbClr val="3C0066"/>
                </a:solidFill>
              </a:rPr>
              <a:t>heb</a:t>
            </a:r>
            <a:r>
              <a:rPr lang="en-US" sz="1067" b="1">
                <a:solidFill>
                  <a:srgbClr val="3C0066"/>
                </a:solidFill>
              </a:rPr>
              <a:t> je </a:t>
            </a:r>
            <a:r>
              <a:rPr lang="en-US" sz="1067" b="1" err="1">
                <a:solidFill>
                  <a:srgbClr val="3C0066"/>
                </a:solidFill>
              </a:rPr>
              <a:t>gekozen</a:t>
            </a:r>
            <a:r>
              <a:rPr lang="en-US" sz="1067" b="1">
                <a:solidFill>
                  <a:srgbClr val="3C0066"/>
                </a:solidFill>
              </a:rPr>
              <a:t> en </a:t>
            </a:r>
            <a:r>
              <a:rPr lang="en-US" sz="1067" b="1" err="1">
                <a:solidFill>
                  <a:srgbClr val="3C0066"/>
                </a:solidFill>
              </a:rPr>
              <a:t>waarom</a:t>
            </a:r>
            <a:r>
              <a:rPr lang="en-US" sz="1067" b="1">
                <a:solidFill>
                  <a:srgbClr val="3C0066"/>
                </a:solidFill>
              </a:rPr>
              <a:t>?</a:t>
            </a:r>
            <a:endParaRPr lang="nl-NL" sz="1067" b="1">
              <a:solidFill>
                <a:srgbClr val="3C0066"/>
              </a:solidFill>
            </a:endParaRPr>
          </a:p>
        </p:txBody>
      </p:sp>
    </p:spTree>
    <p:extLst>
      <p:ext uri="{BB962C8B-B14F-4D97-AF65-F5344CB8AC3E}">
        <p14:creationId xmlns:p14="http://schemas.microsoft.com/office/powerpoint/2010/main" val="278684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48D4D-931E-6103-30B2-CF7AEE94CB17}"/>
              </a:ext>
            </a:extLst>
          </p:cNvPr>
          <p:cNvSpPr>
            <a:spLocks noGrp="1"/>
          </p:cNvSpPr>
          <p:nvPr>
            <p:ph type="ctrTitle"/>
          </p:nvPr>
        </p:nvSpPr>
        <p:spPr/>
        <p:txBody>
          <a:bodyPr>
            <a:normAutofit fontScale="90000"/>
          </a:bodyPr>
          <a:lstStyle/>
          <a:p>
            <a:r>
              <a:rPr lang="nl-NL" dirty="0"/>
              <a:t>Beginnen bij het begin</a:t>
            </a:r>
          </a:p>
        </p:txBody>
      </p:sp>
      <p:sp>
        <p:nvSpPr>
          <p:cNvPr id="4" name="Tijdelijke aanduiding voor tekst 3">
            <a:extLst>
              <a:ext uri="{FF2B5EF4-FFF2-40B4-BE49-F238E27FC236}">
                <a16:creationId xmlns:a16="http://schemas.microsoft.com/office/drawing/2014/main" id="{2AF9054B-6007-A374-6DDC-1F83F01B6976}"/>
              </a:ext>
            </a:extLst>
          </p:cNvPr>
          <p:cNvSpPr>
            <a:spLocks noGrp="1"/>
          </p:cNvSpPr>
          <p:nvPr>
            <p:ph type="body" sz="quarter" idx="12"/>
          </p:nvPr>
        </p:nvSpPr>
        <p:spPr>
          <a:xfrm>
            <a:off x="687584" y="1903136"/>
            <a:ext cx="3416330" cy="1525864"/>
          </a:xfrm>
        </p:spPr>
        <p:txBody>
          <a:bodyPr>
            <a:normAutofit/>
          </a:bodyPr>
          <a:lstStyle/>
          <a:p>
            <a:r>
              <a:rPr lang="nl-NL" sz="2000" dirty="0"/>
              <a:t>Wat is verzekeren?</a:t>
            </a:r>
          </a:p>
          <a:p>
            <a:endParaRPr lang="nl-NL" sz="2000" dirty="0"/>
          </a:p>
          <a:p>
            <a:r>
              <a:rPr lang="nl-NL" sz="2000" dirty="0"/>
              <a:t>En wie doet wat?</a:t>
            </a:r>
          </a:p>
        </p:txBody>
      </p:sp>
      <p:pic>
        <p:nvPicPr>
          <p:cNvPr id="8" name="Afbeelding 7">
            <a:extLst>
              <a:ext uri="{FF2B5EF4-FFF2-40B4-BE49-F238E27FC236}">
                <a16:creationId xmlns:a16="http://schemas.microsoft.com/office/drawing/2014/main" id="{7DF13520-DD20-D3F4-ED0C-A5E88B12BEA5}"/>
              </a:ext>
            </a:extLst>
          </p:cNvPr>
          <p:cNvPicPr>
            <a:picLocks noChangeAspect="1"/>
          </p:cNvPicPr>
          <p:nvPr/>
        </p:nvPicPr>
        <p:blipFill>
          <a:blip r:embed="rId2"/>
          <a:srcRect/>
          <a:stretch/>
        </p:blipFill>
        <p:spPr>
          <a:xfrm>
            <a:off x="4273034" y="1903136"/>
            <a:ext cx="6746544" cy="4769807"/>
          </a:xfrm>
          <a:prstGeom prst="rect">
            <a:avLst/>
          </a:prstGeom>
        </p:spPr>
      </p:pic>
    </p:spTree>
    <p:extLst>
      <p:ext uri="{BB962C8B-B14F-4D97-AF65-F5344CB8AC3E}">
        <p14:creationId xmlns:p14="http://schemas.microsoft.com/office/powerpoint/2010/main" val="110414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9E7E2B-FA1F-5E33-0DD9-49231227A554}"/>
              </a:ext>
            </a:extLst>
          </p:cNvPr>
          <p:cNvSpPr>
            <a:spLocks noGrp="1"/>
          </p:cNvSpPr>
          <p:nvPr>
            <p:ph type="ctrTitle"/>
          </p:nvPr>
        </p:nvSpPr>
        <p:spPr>
          <a:xfrm>
            <a:off x="687585" y="772079"/>
            <a:ext cx="7862536" cy="522912"/>
          </a:xfrm>
        </p:spPr>
        <p:txBody>
          <a:bodyPr>
            <a:normAutofit fontScale="90000"/>
          </a:bodyPr>
          <a:lstStyle/>
          <a:p>
            <a:r>
              <a:rPr lang="en-US" dirty="0" err="1"/>
              <a:t>Voorbeelden</a:t>
            </a:r>
            <a:endParaRPr lang="en-US" dirty="0"/>
          </a:p>
        </p:txBody>
      </p:sp>
      <p:pic>
        <p:nvPicPr>
          <p:cNvPr id="5" name="Afbeelding 4">
            <a:extLst>
              <a:ext uri="{FF2B5EF4-FFF2-40B4-BE49-F238E27FC236}">
                <a16:creationId xmlns:a16="http://schemas.microsoft.com/office/drawing/2014/main" id="{322F4720-13B0-626D-9BCE-38C4A38D869F}"/>
              </a:ext>
            </a:extLst>
          </p:cNvPr>
          <p:cNvPicPr>
            <a:picLocks noChangeAspect="1"/>
          </p:cNvPicPr>
          <p:nvPr/>
        </p:nvPicPr>
        <p:blipFill>
          <a:blip r:embed="rId2"/>
          <a:srcRect/>
          <a:stretch/>
        </p:blipFill>
        <p:spPr>
          <a:xfrm>
            <a:off x="5647962" y="1943804"/>
            <a:ext cx="5856651" cy="4140652"/>
          </a:xfrm>
          <a:prstGeom prst="rect">
            <a:avLst/>
          </a:prstGeom>
          <a:noFill/>
        </p:spPr>
      </p:pic>
      <p:pic>
        <p:nvPicPr>
          <p:cNvPr id="7" name="Afbeelding 6" descr="Afbeelding met wiel, voertuig, ontwerp&#10;&#10;Door AI gegenereerde inhoud is mogelijk onjuist.">
            <a:extLst>
              <a:ext uri="{FF2B5EF4-FFF2-40B4-BE49-F238E27FC236}">
                <a16:creationId xmlns:a16="http://schemas.microsoft.com/office/drawing/2014/main" id="{BD9C1258-1133-1DAF-8D01-1ADD056DD13C}"/>
              </a:ext>
            </a:extLst>
          </p:cNvPr>
          <p:cNvPicPr>
            <a:picLocks noChangeAspect="1"/>
          </p:cNvPicPr>
          <p:nvPr/>
        </p:nvPicPr>
        <p:blipFill>
          <a:blip r:embed="rId3"/>
          <a:srcRect l="19127" r="19731" b="49460"/>
          <a:stretch>
            <a:fillRect/>
          </a:stretch>
        </p:blipFill>
        <p:spPr>
          <a:xfrm>
            <a:off x="990600" y="1768169"/>
            <a:ext cx="4071257" cy="2379290"/>
          </a:xfrm>
          <a:prstGeom prst="rect">
            <a:avLst/>
          </a:prstGeom>
        </p:spPr>
      </p:pic>
      <p:pic>
        <p:nvPicPr>
          <p:cNvPr id="8" name="Afbeelding 7" descr="Afbeelding met wiel, voertuig, ontwerp&#10;&#10;Door AI gegenereerde inhoud is mogelijk onjuist.">
            <a:extLst>
              <a:ext uri="{FF2B5EF4-FFF2-40B4-BE49-F238E27FC236}">
                <a16:creationId xmlns:a16="http://schemas.microsoft.com/office/drawing/2014/main" id="{DEEA8FCC-1426-3FA5-6ED1-CD425D57B20E}"/>
              </a:ext>
            </a:extLst>
          </p:cNvPr>
          <p:cNvPicPr>
            <a:picLocks noChangeAspect="1"/>
          </p:cNvPicPr>
          <p:nvPr/>
        </p:nvPicPr>
        <p:blipFill>
          <a:blip r:embed="rId3"/>
          <a:srcRect l="19127" t="49460" r="19731"/>
          <a:stretch>
            <a:fillRect/>
          </a:stretch>
        </p:blipFill>
        <p:spPr>
          <a:xfrm>
            <a:off x="990599" y="4354288"/>
            <a:ext cx="4071257" cy="2379290"/>
          </a:xfrm>
          <a:prstGeom prst="rect">
            <a:avLst/>
          </a:prstGeom>
        </p:spPr>
      </p:pic>
    </p:spTree>
    <p:extLst>
      <p:ext uri="{BB962C8B-B14F-4D97-AF65-F5344CB8AC3E}">
        <p14:creationId xmlns:p14="http://schemas.microsoft.com/office/powerpoint/2010/main" val="313569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9A577-3727-B460-7285-BF794C21A09A}"/>
              </a:ext>
            </a:extLst>
          </p:cNvPr>
          <p:cNvSpPr>
            <a:spLocks noGrp="1"/>
          </p:cNvSpPr>
          <p:nvPr>
            <p:ph type="ctrTitle"/>
          </p:nvPr>
        </p:nvSpPr>
        <p:spPr>
          <a:xfrm>
            <a:off x="867219" y="765239"/>
            <a:ext cx="4577152" cy="701608"/>
          </a:xfrm>
        </p:spPr>
        <p:txBody>
          <a:bodyPr/>
          <a:lstStyle/>
          <a:p>
            <a:r>
              <a:rPr lang="nl-NL">
                <a:latin typeface="Arial"/>
                <a:cs typeface="Arial"/>
              </a:rPr>
              <a:t>Dit is mijn werk</a:t>
            </a:r>
          </a:p>
        </p:txBody>
      </p:sp>
      <p:sp>
        <p:nvSpPr>
          <p:cNvPr id="3" name="Ovaal 2">
            <a:extLst>
              <a:ext uri="{FF2B5EF4-FFF2-40B4-BE49-F238E27FC236}">
                <a16:creationId xmlns:a16="http://schemas.microsoft.com/office/drawing/2014/main" id="{2CAF7D63-6896-7DF1-3AB7-7BD257EB5CB3}"/>
              </a:ext>
            </a:extLst>
          </p:cNvPr>
          <p:cNvSpPr/>
          <p:nvPr/>
        </p:nvSpPr>
        <p:spPr>
          <a:xfrm>
            <a:off x="4616605" y="2988527"/>
            <a:ext cx="3021980" cy="82519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C121F684-B987-C78C-ED39-9E0EBD109DC0}"/>
              </a:ext>
            </a:extLst>
          </p:cNvPr>
          <p:cNvSpPr txBox="1"/>
          <p:nvPr/>
        </p:nvSpPr>
        <p:spPr>
          <a:xfrm>
            <a:off x="5157439" y="3163055"/>
            <a:ext cx="1940312" cy="461665"/>
          </a:xfrm>
          <a:prstGeom prst="rect">
            <a:avLst/>
          </a:prstGeom>
          <a:noFill/>
        </p:spPr>
        <p:txBody>
          <a:bodyPr wrap="square" lIns="91440" tIns="45720" rIns="91440" bIns="45720" rtlCol="0" anchor="t">
            <a:spAutoFit/>
          </a:bodyPr>
          <a:lstStyle/>
          <a:p>
            <a:r>
              <a:rPr lang="nl-NL" sz="2400" i="1" dirty="0">
                <a:solidFill>
                  <a:schemeClr val="bg1"/>
                </a:solidFill>
              </a:rPr>
              <a:t>[Jouw baan]</a:t>
            </a:r>
          </a:p>
        </p:txBody>
      </p:sp>
      <p:sp>
        <p:nvSpPr>
          <p:cNvPr id="8" name="Tekstvak 7">
            <a:extLst>
              <a:ext uri="{FF2B5EF4-FFF2-40B4-BE49-F238E27FC236}">
                <a16:creationId xmlns:a16="http://schemas.microsoft.com/office/drawing/2014/main" id="{43F25568-5C19-F3C4-7C2B-DAD89BA8005D}"/>
              </a:ext>
            </a:extLst>
          </p:cNvPr>
          <p:cNvSpPr txBox="1"/>
          <p:nvPr/>
        </p:nvSpPr>
        <p:spPr>
          <a:xfrm>
            <a:off x="7768683" y="1745663"/>
            <a:ext cx="1984917" cy="369332"/>
          </a:xfrm>
          <a:prstGeom prst="rect">
            <a:avLst/>
          </a:prstGeom>
          <a:noFill/>
        </p:spPr>
        <p:txBody>
          <a:bodyPr wrap="square" rtlCol="0">
            <a:spAutoFit/>
          </a:bodyPr>
          <a:lstStyle/>
          <a:p>
            <a:r>
              <a:rPr lang="nl-NL">
                <a:solidFill>
                  <a:schemeClr val="bg1"/>
                </a:solidFill>
              </a:rPr>
              <a:t>Fysiek/mentaal</a:t>
            </a:r>
          </a:p>
        </p:txBody>
      </p:sp>
      <p:sp>
        <p:nvSpPr>
          <p:cNvPr id="9" name="Tekstvak 8">
            <a:extLst>
              <a:ext uri="{FF2B5EF4-FFF2-40B4-BE49-F238E27FC236}">
                <a16:creationId xmlns:a16="http://schemas.microsoft.com/office/drawing/2014/main" id="{C83AFDD4-FA1D-FEBA-CF22-3F62BFCB95C3}"/>
              </a:ext>
            </a:extLst>
          </p:cNvPr>
          <p:cNvSpPr txBox="1"/>
          <p:nvPr/>
        </p:nvSpPr>
        <p:spPr>
          <a:xfrm>
            <a:off x="8761142" y="3262622"/>
            <a:ext cx="1984917" cy="369332"/>
          </a:xfrm>
          <a:prstGeom prst="rect">
            <a:avLst/>
          </a:prstGeom>
          <a:noFill/>
        </p:spPr>
        <p:txBody>
          <a:bodyPr wrap="square" rtlCol="0">
            <a:spAutoFit/>
          </a:bodyPr>
          <a:lstStyle/>
          <a:p>
            <a:r>
              <a:rPr lang="nl-NL">
                <a:solidFill>
                  <a:schemeClr val="bg1"/>
                </a:solidFill>
              </a:rPr>
              <a:t>Buiten/Binnen</a:t>
            </a:r>
          </a:p>
        </p:txBody>
      </p:sp>
      <p:sp>
        <p:nvSpPr>
          <p:cNvPr id="10" name="Tekstvak 9">
            <a:extLst>
              <a:ext uri="{FF2B5EF4-FFF2-40B4-BE49-F238E27FC236}">
                <a16:creationId xmlns:a16="http://schemas.microsoft.com/office/drawing/2014/main" id="{70B68E6D-2EA2-4108-0999-5AC9C3BB74F1}"/>
              </a:ext>
            </a:extLst>
          </p:cNvPr>
          <p:cNvSpPr txBox="1"/>
          <p:nvPr/>
        </p:nvSpPr>
        <p:spPr>
          <a:xfrm>
            <a:off x="7450873" y="4313287"/>
            <a:ext cx="2620537" cy="646331"/>
          </a:xfrm>
          <a:prstGeom prst="rect">
            <a:avLst/>
          </a:prstGeom>
          <a:noFill/>
        </p:spPr>
        <p:txBody>
          <a:bodyPr wrap="square" rtlCol="0">
            <a:spAutoFit/>
          </a:bodyPr>
          <a:lstStyle/>
          <a:p>
            <a:r>
              <a:rPr lang="nl-NL">
                <a:solidFill>
                  <a:schemeClr val="bg1"/>
                </a:solidFill>
              </a:rPr>
              <a:t>Samenwerken/ alleen werken</a:t>
            </a:r>
          </a:p>
        </p:txBody>
      </p:sp>
      <p:sp>
        <p:nvSpPr>
          <p:cNvPr id="11" name="Tekstvak 10">
            <a:extLst>
              <a:ext uri="{FF2B5EF4-FFF2-40B4-BE49-F238E27FC236}">
                <a16:creationId xmlns:a16="http://schemas.microsoft.com/office/drawing/2014/main" id="{70270302-DA1B-F1FF-C812-673F3483C4E1}"/>
              </a:ext>
            </a:extLst>
          </p:cNvPr>
          <p:cNvSpPr txBox="1"/>
          <p:nvPr/>
        </p:nvSpPr>
        <p:spPr>
          <a:xfrm>
            <a:off x="3494048" y="2633527"/>
            <a:ext cx="1984917" cy="369332"/>
          </a:xfrm>
          <a:prstGeom prst="rect">
            <a:avLst/>
          </a:prstGeom>
          <a:noFill/>
        </p:spPr>
        <p:txBody>
          <a:bodyPr wrap="square" rtlCol="0">
            <a:spAutoFit/>
          </a:bodyPr>
          <a:lstStyle/>
          <a:p>
            <a:r>
              <a:rPr lang="nl-NL">
                <a:solidFill>
                  <a:schemeClr val="bg1"/>
                </a:solidFill>
              </a:rPr>
              <a:t>Verkopen</a:t>
            </a:r>
          </a:p>
        </p:txBody>
      </p:sp>
      <p:sp>
        <p:nvSpPr>
          <p:cNvPr id="12" name="Tekstvak 11">
            <a:extLst>
              <a:ext uri="{FF2B5EF4-FFF2-40B4-BE49-F238E27FC236}">
                <a16:creationId xmlns:a16="http://schemas.microsoft.com/office/drawing/2014/main" id="{9C6B84FC-38FC-0651-474C-50348D914107}"/>
              </a:ext>
            </a:extLst>
          </p:cNvPr>
          <p:cNvSpPr txBox="1"/>
          <p:nvPr/>
        </p:nvSpPr>
        <p:spPr>
          <a:xfrm>
            <a:off x="1937736" y="3184564"/>
            <a:ext cx="1984917" cy="369332"/>
          </a:xfrm>
          <a:prstGeom prst="rect">
            <a:avLst/>
          </a:prstGeom>
          <a:noFill/>
        </p:spPr>
        <p:txBody>
          <a:bodyPr wrap="square" rtlCol="0">
            <a:spAutoFit/>
          </a:bodyPr>
          <a:lstStyle/>
          <a:p>
            <a:r>
              <a:rPr lang="nl-NL">
                <a:solidFill>
                  <a:schemeClr val="bg1"/>
                </a:solidFill>
              </a:rPr>
              <a:t>Maken</a:t>
            </a:r>
          </a:p>
        </p:txBody>
      </p:sp>
      <p:sp>
        <p:nvSpPr>
          <p:cNvPr id="13" name="Tekstvak 12">
            <a:extLst>
              <a:ext uri="{FF2B5EF4-FFF2-40B4-BE49-F238E27FC236}">
                <a16:creationId xmlns:a16="http://schemas.microsoft.com/office/drawing/2014/main" id="{EBA392FD-2836-450B-8243-38B69150C82D}"/>
              </a:ext>
            </a:extLst>
          </p:cNvPr>
          <p:cNvSpPr txBox="1"/>
          <p:nvPr/>
        </p:nvSpPr>
        <p:spPr>
          <a:xfrm>
            <a:off x="3267307" y="3782873"/>
            <a:ext cx="1984917" cy="369332"/>
          </a:xfrm>
          <a:prstGeom prst="rect">
            <a:avLst/>
          </a:prstGeom>
          <a:noFill/>
        </p:spPr>
        <p:txBody>
          <a:bodyPr wrap="square" rtlCol="0">
            <a:spAutoFit/>
          </a:bodyPr>
          <a:lstStyle/>
          <a:p>
            <a:r>
              <a:rPr lang="nl-NL">
                <a:solidFill>
                  <a:schemeClr val="bg1"/>
                </a:solidFill>
              </a:rPr>
              <a:t>Bouwen</a:t>
            </a:r>
          </a:p>
        </p:txBody>
      </p:sp>
      <p:sp>
        <p:nvSpPr>
          <p:cNvPr id="14" name="Tekstvak 13">
            <a:extLst>
              <a:ext uri="{FF2B5EF4-FFF2-40B4-BE49-F238E27FC236}">
                <a16:creationId xmlns:a16="http://schemas.microsoft.com/office/drawing/2014/main" id="{9FE56B85-4733-C56C-1649-9BC70674C694}"/>
              </a:ext>
            </a:extLst>
          </p:cNvPr>
          <p:cNvSpPr txBox="1"/>
          <p:nvPr/>
        </p:nvSpPr>
        <p:spPr>
          <a:xfrm>
            <a:off x="4616605" y="4451786"/>
            <a:ext cx="1984917" cy="369332"/>
          </a:xfrm>
          <a:prstGeom prst="rect">
            <a:avLst/>
          </a:prstGeom>
          <a:noFill/>
        </p:spPr>
        <p:txBody>
          <a:bodyPr wrap="square" rtlCol="0">
            <a:spAutoFit/>
          </a:bodyPr>
          <a:lstStyle/>
          <a:p>
            <a:r>
              <a:rPr lang="nl-NL">
                <a:solidFill>
                  <a:schemeClr val="bg1"/>
                </a:solidFill>
              </a:rPr>
              <a:t>Mensen helpen</a:t>
            </a:r>
          </a:p>
        </p:txBody>
      </p:sp>
      <p:sp>
        <p:nvSpPr>
          <p:cNvPr id="15" name="Tekstvak 14">
            <a:extLst>
              <a:ext uri="{FF2B5EF4-FFF2-40B4-BE49-F238E27FC236}">
                <a16:creationId xmlns:a16="http://schemas.microsoft.com/office/drawing/2014/main" id="{67254292-1BFC-8D93-3816-D3D80EE1726B}"/>
              </a:ext>
            </a:extLst>
          </p:cNvPr>
          <p:cNvSpPr txBox="1"/>
          <p:nvPr/>
        </p:nvSpPr>
        <p:spPr>
          <a:xfrm>
            <a:off x="4657493" y="1930329"/>
            <a:ext cx="1984917" cy="369332"/>
          </a:xfrm>
          <a:prstGeom prst="rect">
            <a:avLst/>
          </a:prstGeom>
          <a:noFill/>
        </p:spPr>
        <p:txBody>
          <a:bodyPr wrap="square" rtlCol="0">
            <a:spAutoFit/>
          </a:bodyPr>
          <a:lstStyle/>
          <a:p>
            <a:r>
              <a:rPr lang="nl-NL">
                <a:solidFill>
                  <a:schemeClr val="bg1"/>
                </a:solidFill>
              </a:rPr>
              <a:t>Organiseren</a:t>
            </a:r>
          </a:p>
        </p:txBody>
      </p:sp>
      <p:sp>
        <p:nvSpPr>
          <p:cNvPr id="16" name="Tekstvak 15">
            <a:extLst>
              <a:ext uri="{FF2B5EF4-FFF2-40B4-BE49-F238E27FC236}">
                <a16:creationId xmlns:a16="http://schemas.microsoft.com/office/drawing/2014/main" id="{390483E8-8BB8-F1DC-E03D-0D0A1AAD9A91}"/>
              </a:ext>
            </a:extLst>
          </p:cNvPr>
          <p:cNvSpPr txBox="1"/>
          <p:nvPr/>
        </p:nvSpPr>
        <p:spPr>
          <a:xfrm>
            <a:off x="6389648" y="2465373"/>
            <a:ext cx="2283719" cy="369332"/>
          </a:xfrm>
          <a:prstGeom prst="rect">
            <a:avLst/>
          </a:prstGeom>
          <a:noFill/>
        </p:spPr>
        <p:txBody>
          <a:bodyPr wrap="square" rtlCol="0">
            <a:spAutoFit/>
          </a:bodyPr>
          <a:lstStyle/>
          <a:p>
            <a:r>
              <a:rPr lang="nl-NL">
                <a:solidFill>
                  <a:schemeClr val="bg1"/>
                </a:solidFill>
              </a:rPr>
              <a:t>Gesprekken voeren</a:t>
            </a:r>
          </a:p>
        </p:txBody>
      </p:sp>
      <p:sp>
        <p:nvSpPr>
          <p:cNvPr id="17" name="Tekstvak 16">
            <a:extLst>
              <a:ext uri="{FF2B5EF4-FFF2-40B4-BE49-F238E27FC236}">
                <a16:creationId xmlns:a16="http://schemas.microsoft.com/office/drawing/2014/main" id="{03B65020-AD41-0190-7F02-5CBA16374DA5}"/>
              </a:ext>
            </a:extLst>
          </p:cNvPr>
          <p:cNvSpPr txBox="1"/>
          <p:nvPr/>
        </p:nvSpPr>
        <p:spPr>
          <a:xfrm>
            <a:off x="5932449" y="5307971"/>
            <a:ext cx="1984917" cy="369332"/>
          </a:xfrm>
          <a:prstGeom prst="rect">
            <a:avLst/>
          </a:prstGeom>
          <a:noFill/>
        </p:spPr>
        <p:txBody>
          <a:bodyPr wrap="square" rtlCol="0">
            <a:spAutoFit/>
          </a:bodyPr>
          <a:lstStyle/>
          <a:p>
            <a:r>
              <a:rPr lang="nl-NL">
                <a:solidFill>
                  <a:schemeClr val="bg1"/>
                </a:solidFill>
              </a:rPr>
              <a:t>Staan/zitten</a:t>
            </a:r>
          </a:p>
        </p:txBody>
      </p:sp>
      <p:sp>
        <p:nvSpPr>
          <p:cNvPr id="18" name="Tekstvak 17">
            <a:extLst>
              <a:ext uri="{FF2B5EF4-FFF2-40B4-BE49-F238E27FC236}">
                <a16:creationId xmlns:a16="http://schemas.microsoft.com/office/drawing/2014/main" id="{54FB59BA-3F38-638D-5A6F-8A440EA8EFFF}"/>
              </a:ext>
            </a:extLst>
          </p:cNvPr>
          <p:cNvSpPr txBox="1"/>
          <p:nvPr/>
        </p:nvSpPr>
        <p:spPr>
          <a:xfrm>
            <a:off x="1580896" y="4902281"/>
            <a:ext cx="2698595" cy="369332"/>
          </a:xfrm>
          <a:prstGeom prst="rect">
            <a:avLst/>
          </a:prstGeom>
          <a:noFill/>
        </p:spPr>
        <p:txBody>
          <a:bodyPr wrap="square" rtlCol="0">
            <a:spAutoFit/>
          </a:bodyPr>
          <a:lstStyle/>
          <a:p>
            <a:r>
              <a:rPr lang="nl-NL">
                <a:solidFill>
                  <a:schemeClr val="bg1"/>
                </a:solidFill>
              </a:rPr>
              <a:t>In de stad/ in de natuur</a:t>
            </a:r>
          </a:p>
        </p:txBody>
      </p:sp>
      <p:sp>
        <p:nvSpPr>
          <p:cNvPr id="19" name="Tekstvak 18">
            <a:extLst>
              <a:ext uri="{FF2B5EF4-FFF2-40B4-BE49-F238E27FC236}">
                <a16:creationId xmlns:a16="http://schemas.microsoft.com/office/drawing/2014/main" id="{CF92E528-0981-7E32-C064-8ED5FD11E723}"/>
              </a:ext>
            </a:extLst>
          </p:cNvPr>
          <p:cNvSpPr txBox="1"/>
          <p:nvPr/>
        </p:nvSpPr>
        <p:spPr>
          <a:xfrm>
            <a:off x="6963935" y="1046154"/>
            <a:ext cx="1984917" cy="369332"/>
          </a:xfrm>
          <a:prstGeom prst="rect">
            <a:avLst/>
          </a:prstGeom>
          <a:noFill/>
        </p:spPr>
        <p:txBody>
          <a:bodyPr wrap="square" rtlCol="0">
            <a:spAutoFit/>
          </a:bodyPr>
          <a:lstStyle/>
          <a:p>
            <a:r>
              <a:rPr lang="nl-NL">
                <a:solidFill>
                  <a:schemeClr val="bg1"/>
                </a:solidFill>
              </a:rPr>
              <a:t>Ouderen</a:t>
            </a:r>
          </a:p>
        </p:txBody>
      </p:sp>
      <p:sp>
        <p:nvSpPr>
          <p:cNvPr id="20" name="Tekstvak 19">
            <a:extLst>
              <a:ext uri="{FF2B5EF4-FFF2-40B4-BE49-F238E27FC236}">
                <a16:creationId xmlns:a16="http://schemas.microsoft.com/office/drawing/2014/main" id="{3CA1EC7C-0148-7FC2-619F-FD1F0CF730D6}"/>
              </a:ext>
            </a:extLst>
          </p:cNvPr>
          <p:cNvSpPr txBox="1"/>
          <p:nvPr/>
        </p:nvSpPr>
        <p:spPr>
          <a:xfrm>
            <a:off x="9266662" y="1211243"/>
            <a:ext cx="1984917" cy="369332"/>
          </a:xfrm>
          <a:prstGeom prst="rect">
            <a:avLst/>
          </a:prstGeom>
          <a:noFill/>
        </p:spPr>
        <p:txBody>
          <a:bodyPr wrap="square" rtlCol="0">
            <a:spAutoFit/>
          </a:bodyPr>
          <a:lstStyle/>
          <a:p>
            <a:r>
              <a:rPr lang="nl-NL">
                <a:solidFill>
                  <a:schemeClr val="bg1"/>
                </a:solidFill>
              </a:rPr>
              <a:t>Geld</a:t>
            </a:r>
          </a:p>
        </p:txBody>
      </p:sp>
      <p:sp>
        <p:nvSpPr>
          <p:cNvPr id="21" name="Tekstvak 20">
            <a:extLst>
              <a:ext uri="{FF2B5EF4-FFF2-40B4-BE49-F238E27FC236}">
                <a16:creationId xmlns:a16="http://schemas.microsoft.com/office/drawing/2014/main" id="{45BEAF4B-C5D4-086D-CF46-3EB9894E9DE1}"/>
              </a:ext>
            </a:extLst>
          </p:cNvPr>
          <p:cNvSpPr txBox="1"/>
          <p:nvPr/>
        </p:nvSpPr>
        <p:spPr>
          <a:xfrm>
            <a:off x="9753600" y="2052266"/>
            <a:ext cx="1984917" cy="369332"/>
          </a:xfrm>
          <a:prstGeom prst="rect">
            <a:avLst/>
          </a:prstGeom>
          <a:noFill/>
        </p:spPr>
        <p:txBody>
          <a:bodyPr wrap="square" rtlCol="0">
            <a:spAutoFit/>
          </a:bodyPr>
          <a:lstStyle/>
          <a:p>
            <a:r>
              <a:rPr lang="nl-NL">
                <a:solidFill>
                  <a:schemeClr val="bg1"/>
                </a:solidFill>
              </a:rPr>
              <a:t>Machines</a:t>
            </a:r>
          </a:p>
        </p:txBody>
      </p:sp>
      <p:sp>
        <p:nvSpPr>
          <p:cNvPr id="23" name="Tekstvak 22">
            <a:extLst>
              <a:ext uri="{FF2B5EF4-FFF2-40B4-BE49-F238E27FC236}">
                <a16:creationId xmlns:a16="http://schemas.microsoft.com/office/drawing/2014/main" id="{819B27CE-14D6-F6C9-3DC3-4E912427C7D9}"/>
              </a:ext>
            </a:extLst>
          </p:cNvPr>
          <p:cNvSpPr txBox="1"/>
          <p:nvPr/>
        </p:nvSpPr>
        <p:spPr>
          <a:xfrm>
            <a:off x="9036205" y="5277425"/>
            <a:ext cx="1984917" cy="369332"/>
          </a:xfrm>
          <a:prstGeom prst="rect">
            <a:avLst/>
          </a:prstGeom>
          <a:noFill/>
        </p:spPr>
        <p:txBody>
          <a:bodyPr wrap="square" rtlCol="0">
            <a:spAutoFit/>
          </a:bodyPr>
          <a:lstStyle/>
          <a:p>
            <a:r>
              <a:rPr lang="nl-NL">
                <a:solidFill>
                  <a:schemeClr val="bg1"/>
                </a:solidFill>
              </a:rPr>
              <a:t>Eten</a:t>
            </a:r>
          </a:p>
        </p:txBody>
      </p:sp>
      <p:sp>
        <p:nvSpPr>
          <p:cNvPr id="24" name="Tekstvak 23">
            <a:extLst>
              <a:ext uri="{FF2B5EF4-FFF2-40B4-BE49-F238E27FC236}">
                <a16:creationId xmlns:a16="http://schemas.microsoft.com/office/drawing/2014/main" id="{8FCE1738-3A0D-BE9B-57D1-1C2B3A86376B}"/>
              </a:ext>
            </a:extLst>
          </p:cNvPr>
          <p:cNvSpPr txBox="1"/>
          <p:nvPr/>
        </p:nvSpPr>
        <p:spPr>
          <a:xfrm>
            <a:off x="2386360" y="2096041"/>
            <a:ext cx="1984917" cy="369332"/>
          </a:xfrm>
          <a:prstGeom prst="rect">
            <a:avLst/>
          </a:prstGeom>
          <a:noFill/>
        </p:spPr>
        <p:txBody>
          <a:bodyPr wrap="square" rtlCol="0">
            <a:spAutoFit/>
          </a:bodyPr>
          <a:lstStyle/>
          <a:p>
            <a:r>
              <a:rPr lang="nl-NL" dirty="0">
                <a:solidFill>
                  <a:schemeClr val="bg1"/>
                </a:solidFill>
              </a:rPr>
              <a:t>Kinderen</a:t>
            </a:r>
          </a:p>
        </p:txBody>
      </p:sp>
    </p:spTree>
    <p:extLst>
      <p:ext uri="{BB962C8B-B14F-4D97-AF65-F5344CB8AC3E}">
        <p14:creationId xmlns:p14="http://schemas.microsoft.com/office/powerpoint/2010/main" val="1864672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A9C8-0E85-8516-4663-01EEF078700D}"/>
              </a:ext>
            </a:extLst>
          </p:cNvPr>
          <p:cNvSpPr>
            <a:spLocks noGrp="1"/>
          </p:cNvSpPr>
          <p:nvPr>
            <p:ph type="ctrTitle"/>
          </p:nvPr>
        </p:nvSpPr>
        <p:spPr/>
        <p:txBody>
          <a:bodyPr/>
          <a:lstStyle/>
          <a:p>
            <a:r>
              <a:rPr lang="en-US" err="1">
                <a:latin typeface="Arial"/>
                <a:cs typeface="Arial"/>
              </a:rPr>
              <a:t>Rondleiding</a:t>
            </a:r>
            <a:endParaRPr lang="en-US" err="1"/>
          </a:p>
        </p:txBody>
      </p:sp>
      <p:sp>
        <p:nvSpPr>
          <p:cNvPr id="3" name="TextBox 2">
            <a:extLst>
              <a:ext uri="{FF2B5EF4-FFF2-40B4-BE49-F238E27FC236}">
                <a16:creationId xmlns:a16="http://schemas.microsoft.com/office/drawing/2014/main" id="{E81BF04E-1A43-237E-E818-73A4044CA0F7}"/>
              </a:ext>
            </a:extLst>
          </p:cNvPr>
          <p:cNvSpPr txBox="1"/>
          <p:nvPr/>
        </p:nvSpPr>
        <p:spPr>
          <a:xfrm>
            <a:off x="1633591" y="2138737"/>
            <a:ext cx="786315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F2F2F2"/>
                </a:solidFill>
              </a:rPr>
              <a:t>[Geef een rondleiding door het bedrijf, vraag enkele collega’s om wat te vertellen over hun baan. De leerlingen kunnen hen vragen stellen die ze hebben voorbereid.]</a:t>
            </a:r>
            <a:r>
              <a:rPr lang="en-US" sz="2400" dirty="0"/>
              <a:t>​</a:t>
            </a:r>
          </a:p>
        </p:txBody>
      </p:sp>
    </p:spTree>
    <p:extLst>
      <p:ext uri="{BB962C8B-B14F-4D97-AF65-F5344CB8AC3E}">
        <p14:creationId xmlns:p14="http://schemas.microsoft.com/office/powerpoint/2010/main" val="1876282408"/>
      </p:ext>
    </p:extLst>
  </p:cSld>
  <p:clrMapOvr>
    <a:masterClrMapping/>
  </p:clrMapOvr>
</p:sld>
</file>

<file path=ppt/theme/theme1.xml><?xml version="1.0" encoding="utf-8"?>
<a:theme xmlns:a="http://schemas.openxmlformats.org/drawingml/2006/main" name="Kantoorthema">
  <a:themeElements>
    <a:clrScheme name="JINC 1">
      <a:dk1>
        <a:srgbClr val="000000"/>
      </a:dk1>
      <a:lt1>
        <a:srgbClr val="FFFFFF"/>
      </a:lt1>
      <a:dk2>
        <a:srgbClr val="44546A"/>
      </a:dk2>
      <a:lt2>
        <a:srgbClr val="E7E6E6"/>
      </a:lt2>
      <a:accent1>
        <a:srgbClr val="00A39D"/>
      </a:accent1>
      <a:accent2>
        <a:srgbClr val="0064A8"/>
      </a:accent2>
      <a:accent3>
        <a:srgbClr val="482583"/>
      </a:accent3>
      <a:accent4>
        <a:srgbClr val="76B72A"/>
      </a:accent4>
      <a:accent5>
        <a:srgbClr val="3FA534"/>
      </a:accent5>
      <a:accent6>
        <a:srgbClr val="EF7D00"/>
      </a:accent6>
      <a:hlink>
        <a:srgbClr val="0064A8"/>
      </a:hlink>
      <a:folHlink>
        <a:srgbClr val="00A2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NC PowerPoint sjabloon  -  Alleen-lezen" id="{95EFB544-1423-43B9-8804-FBAC2D524EF2}" vid="{397D55F1-D320-40C6-8265-8CBE0741193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07AFD0640394B8CC11C911C7A4686" ma:contentTypeVersion="35" ma:contentTypeDescription="Een nieuw document maken." ma:contentTypeScope="" ma:versionID="977f9cdb232c524d30c623b5e0e65b68">
  <xsd:schema xmlns:xsd="http://www.w3.org/2001/XMLSchema" xmlns:xs="http://www.w3.org/2001/XMLSchema" xmlns:p="http://schemas.microsoft.com/office/2006/metadata/properties" xmlns:ns2="9115a0db-3d1a-42ed-9cab-1d3c3f339b82" xmlns:ns3="bc9fcb46-05e7-4fa6-8e3c-659c71be41ee" xmlns:ns4="7a0363a8-fedc-48a8-b6ea-9fecb85756ef" targetNamespace="http://schemas.microsoft.com/office/2006/metadata/properties" ma:root="true" ma:fieldsID="5fc8b7d6489a6b688d72224d14c803b2" ns2:_="" ns3:_="" ns4:_="">
    <xsd:import namespace="9115a0db-3d1a-42ed-9cab-1d3c3f339b82"/>
    <xsd:import namespace="bc9fcb46-05e7-4fa6-8e3c-659c71be41ee"/>
    <xsd:import namespace="7a0363a8-fedc-48a8-b6ea-9fecb85756ef"/>
    <xsd:element name="properties">
      <xsd:complexType>
        <xsd:sequence>
          <xsd:element name="documentManagement">
            <xsd:complexType>
              <xsd:all>
                <xsd:element ref="ns2:TaxCatchAll" minOccurs="0"/>
                <xsd:element ref="ns3:MediaServiceMetadata" minOccurs="0"/>
                <xsd:element ref="ns3:MediaServiceFastMetadata" minOccurs="0"/>
                <xsd:element ref="ns2:pede4296f6224c8f8b3fdac8a6257f26" minOccurs="0"/>
                <xsd:element ref="ns3:NaamBedrijf"/>
                <xsd:element ref="ns2:ddbb3f77b71449e69c4f1e886384cf72" minOccurs="0"/>
                <xsd:element ref="ns2:p9282528dafa4f2bbf669d4dc4f42551"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lcf76f155ced4ddcb4097134ff3c332f"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5a0db-3d1a-42ed-9cab-1d3c3f339b82"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d105278b-bf16-49fb-9009-79fcfde5153b}" ma:internalName="TaxCatchAll" ma:showField="CatchAllData" ma:web="9115a0db-3d1a-42ed-9cab-1d3c3f339b82">
      <xsd:complexType>
        <xsd:complexContent>
          <xsd:extension base="dms:MultiChoiceLookup">
            <xsd:sequence>
              <xsd:element name="Value" type="dms:Lookup" maxOccurs="unbounded" minOccurs="0" nillable="true"/>
            </xsd:sequence>
          </xsd:extension>
        </xsd:complexContent>
      </xsd:complexType>
    </xsd:element>
    <xsd:element name="pede4296f6224c8f8b3fdac8a6257f26" ma:index="12" ma:taxonomy="true" ma:internalName="pede4296f6224c8f8b3fdac8a6257f26" ma:taxonomyFieldName="Vestiging" ma:displayName="Vestiging" ma:readOnly="false" ma:default="" ma:fieldId="{9ede4296-f622-4c8f-8b3f-dac8a6257f26}" ma:taxonomyMulti="true" ma:sspId="73681652-e1ec-4c19-9835-b6085d87a124" ma:termSetId="f446a668-6003-418a-a607-a1f832ba3e42" ma:anchorId="00000000-0000-0000-0000-000000000000" ma:open="false" ma:isKeyword="false">
      <xsd:complexType>
        <xsd:sequence>
          <xsd:element ref="pc:Terms" minOccurs="0" maxOccurs="1"/>
        </xsd:sequence>
      </xsd:complexType>
    </xsd:element>
    <xsd:element name="ddbb3f77b71449e69c4f1e886384cf72" ma:index="15" ma:taxonomy="true" ma:internalName="ddbb3f77b71449e69c4f1e886384cf72" ma:taxonomyFieldName="Jaar" ma:displayName="Jaar" ma:default="" ma:fieldId="{ddbb3f77-b714-49e6-9c4f-1e886384cf72}" ma:sspId="73681652-e1ec-4c19-9835-b6085d87a124" ma:termSetId="84e43c9a-4b50-4ae3-9f75-516177cc8e18" ma:anchorId="00000000-0000-0000-0000-000000000000" ma:open="false" ma:isKeyword="false">
      <xsd:complexType>
        <xsd:sequence>
          <xsd:element ref="pc:Terms" minOccurs="0" maxOccurs="1"/>
        </xsd:sequence>
      </xsd:complexType>
    </xsd:element>
    <xsd:element name="p9282528dafa4f2bbf669d4dc4f42551" ma:index="17" ma:taxonomy="true" ma:internalName="p9282528dafa4f2bbf669d4dc4f42551" ma:taxonomyFieldName="Stad" ma:displayName="Afdeling" ma:readOnly="false" ma:default="" ma:fieldId="{99282528-dafa-4f2b-bf66-9d4dc4f42551}" ma:taxonomyMulti="true" ma:sspId="73681652-e1ec-4c19-9835-b6085d87a124" ma:termSetId="11828f9e-d1f7-45cb-a14e-9a1872587af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9fcb46-05e7-4fa6-8e3c-659c71be41ee"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NaamBedrijf" ma:index="13" ma:displayName="Naam Bedrijf" ma:format="Dropdown" ma:internalName="NaamBedrijf">
      <xsd:simpleType>
        <xsd:restriction base="dms:Text">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lcf76f155ced4ddcb4097134ff3c332f" ma:index="27" nillable="true" ma:taxonomy="true" ma:internalName="lcf76f155ced4ddcb4097134ff3c332f" ma:taxonomyFieldName="MediaServiceImageTags" ma:displayName="Afbeeldingtags" ma:readOnly="false" ma:fieldId="{5cf76f15-5ced-4ddc-b409-7134ff3c332f}" ma:taxonomyMulti="true" ma:sspId="73681652-e1ec-4c19-9835-b6085d87a124"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363a8-fedc-48a8-b6ea-9fecb85756ef" elementFormDefault="qualified">
    <xsd:import namespace="http://schemas.microsoft.com/office/2006/documentManagement/types"/>
    <xsd:import namespace="http://schemas.microsoft.com/office/infopath/2007/PartnerControls"/>
    <xsd:element name="SharedWithUsers" ma:index="2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9fcb46-05e7-4fa6-8e3c-659c71be41ee">
      <Terms xmlns="http://schemas.microsoft.com/office/infopath/2007/PartnerControls"/>
    </lcf76f155ced4ddcb4097134ff3c332f>
    <TaxCatchAll xmlns="9115a0db-3d1a-42ed-9cab-1d3c3f339b82">
      <Value>7209</Value>
      <Value>45</Value>
      <Value>9087</Value>
    </TaxCatchAll>
    <pede4296f6224c8f8b3fdac8a6257f26 xmlns="9115a0db-3d1a-42ed-9cab-1d3c3f339b82">
      <Terms xmlns="http://schemas.microsoft.com/office/infopath/2007/PartnerControls">
        <TermInfo xmlns="http://schemas.microsoft.com/office/infopath/2007/PartnerControls">
          <TermName xmlns="http://schemas.microsoft.com/office/infopath/2007/PartnerControls">Landelijk</TermName>
          <TermId xmlns="http://schemas.microsoft.com/office/infopath/2007/PartnerControls">8e67b87a-43af-4d5a-9c00-76c7a13eaeff</TermId>
        </TermInfo>
      </Terms>
    </pede4296f6224c8f8b3fdac8a6257f26>
    <p9282528dafa4f2bbf669d4dc4f42551 xmlns="9115a0db-3d1a-42ed-9cab-1d3c3f339b82">
      <Terms xmlns="http://schemas.microsoft.com/office/infopath/2007/PartnerControls">
        <TermInfo xmlns="http://schemas.microsoft.com/office/infopath/2007/PartnerControls">
          <TermName xmlns="http://schemas.microsoft.com/office/infopath/2007/PartnerControls">Dienstverlening</TermName>
          <TermId xmlns="http://schemas.microsoft.com/office/infopath/2007/PartnerControls">08e9d4e5-3bd4-4f44-9b21-052a073192d7</TermId>
        </TermInfo>
      </Terms>
    </p9282528dafa4f2bbf669d4dc4f42551>
    <ddbb3f77b71449e69c4f1e886384cf72 xmlns="9115a0db-3d1a-42ed-9cab-1d3c3f339b82">
      <Terms xmlns="http://schemas.microsoft.com/office/infopath/2007/PartnerControls">
        <TermInfo xmlns="http://schemas.microsoft.com/office/infopath/2007/PartnerControls">
          <TermName xmlns="http://schemas.microsoft.com/office/infopath/2007/PartnerControls">2025</TermName>
          <TermId xmlns="http://schemas.microsoft.com/office/infopath/2007/PartnerControls">4ad7f42c-e1b6-4b35-9450-7f2ffc0b6657</TermId>
        </TermInfo>
      </Terms>
    </ddbb3f77b71449e69c4f1e886384cf72>
    <NaamBedrijf xmlns="bc9fcb46-05e7-4fa6-8e3c-659c71be41ee">Divers</NaamBedrijf>
    <SharedWithUsers xmlns="7a0363a8-fedc-48a8-b6ea-9fecb85756ef">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1258FB-9FB6-4976-8C88-A76607DAE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15a0db-3d1a-42ed-9cab-1d3c3f339b82"/>
    <ds:schemaRef ds:uri="bc9fcb46-05e7-4fa6-8e3c-659c71be41ee"/>
    <ds:schemaRef ds:uri="7a0363a8-fedc-48a8-b6ea-9fecb85756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BB040C-E9A1-48F6-B067-C26F9DB96D4E}">
  <ds:schemaRefs>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 ds:uri="http://schemas.microsoft.com/office/infopath/2007/PartnerControls"/>
    <ds:schemaRef ds:uri="3adc9373-cec8-432f-b83a-f33256e5fdd4"/>
    <ds:schemaRef ds:uri="55e67673-b13d-48bf-9cdd-9d14e8c78e3c"/>
    <ds:schemaRef ds:uri="bc9fcb46-05e7-4fa6-8e3c-659c71be41ee"/>
    <ds:schemaRef ds:uri="9115a0db-3d1a-42ed-9cab-1d3c3f339b82"/>
    <ds:schemaRef ds:uri="7a0363a8-fedc-48a8-b6ea-9fecb85756ef"/>
  </ds:schemaRefs>
</ds:datastoreItem>
</file>

<file path=customXml/itemProps3.xml><?xml version="1.0" encoding="utf-8"?>
<ds:datastoreItem xmlns:ds="http://schemas.openxmlformats.org/officeDocument/2006/customXml" ds:itemID="{1196FB54-96E4-4453-A837-D6DF3AF6C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JINC PowerPoint nieuwestijl</Template>
  <TotalTime>1638</TotalTime>
  <Words>1064</Words>
  <Application>Microsoft Office PowerPoint</Application>
  <PresentationFormat>Breedbeeld</PresentationFormat>
  <Paragraphs>154</Paragraphs>
  <Slides>15</Slides>
  <Notes>7</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Welkom bij de Bliksemstage! </vt:lpstr>
      <vt:lpstr>Wat gaan we vandaag doen?​</vt:lpstr>
      <vt:lpstr>PowerPoint-presentatie</vt:lpstr>
      <vt:lpstr>Dit ben ik! {a.d.h.v. 3 foto’s} </vt:lpstr>
      <vt:lpstr>PowerPoint-presentatie</vt:lpstr>
      <vt:lpstr>Beginnen bij het begin</vt:lpstr>
      <vt:lpstr>Voorbeelden</vt:lpstr>
      <vt:lpstr>Dit is mijn werk</vt:lpstr>
      <vt:lpstr>Rondleiding</vt:lpstr>
      <vt:lpstr>Pauze</vt:lpstr>
      <vt:lpstr>Aan de slag</vt:lpstr>
      <vt:lpstr>Opdracht 1: de quiz</vt:lpstr>
      <vt:lpstr>Opdracht 2: de belopdracht </vt:lpstr>
      <vt:lpstr>Opdracht 3: advies geven</vt:lpstr>
      <vt:lpstr>Wat vonden jullie van vandaag?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Bliksemstage In de klas</dc:title>
  <dc:creator>Murley Bitorina</dc:creator>
  <cp:lastModifiedBy>Leah Philippo</cp:lastModifiedBy>
  <cp:revision>101</cp:revision>
  <dcterms:created xsi:type="dcterms:W3CDTF">2020-11-10T08:12:53Z</dcterms:created>
  <dcterms:modified xsi:type="dcterms:W3CDTF">2025-10-30T10:47:48Z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0x010100CE307AFD0640394B8CC11C911C7A4686</vt:lpwstr>
  </property>
  <property fmtid="{D5CDD505-2E9C-101B-9397-08002B2CF9AE}" pid="3" name="Jaar">
    <vt:lpwstr>9087;#2025|4ad7f42c-e1b6-4b35-9450-7f2ffc0b6657</vt:lpwstr>
  </property>
  <property fmtid="{D5CDD505-2E9C-101B-9397-08002B2CF9AE}" pid="4" name="Kwaliteit_x0020__x002d__x0020_Communicatie_x002d_uiting">
    <vt:lpwstr/>
  </property>
  <property fmtid="{D5CDD505-2E9C-101B-9397-08002B2CF9AE}" pid="5" name="Vestiging">
    <vt:lpwstr>45;#Landelijk|8e67b87a-43af-4d5a-9c00-76c7a13eaeff</vt:lpwstr>
  </property>
  <property fmtid="{D5CDD505-2E9C-101B-9397-08002B2CF9AE}" pid="6" name="Onderwerp - Communicatieuiting">
    <vt:lpwstr>1448;#Presentatie|9876b65d-cb3e-492c-9d66-a284bf929790</vt:lpwstr>
  </property>
  <property fmtid="{D5CDD505-2E9C-101B-9397-08002B2CF9AE}" pid="7" name="Kwaliteit - Communicatie-uiting">
    <vt:lpwstr>1378;#Werkbestand|470b9f7f-400e-4cab-9e93-ef44aba5bf86</vt:lpwstr>
  </property>
  <property fmtid="{D5CDD505-2E9C-101B-9397-08002B2CF9AE}" pid="8" name="MediaServiceImageTags">
    <vt:lpwstr/>
  </property>
  <property fmtid="{D5CDD505-2E9C-101B-9397-08002B2CF9AE}" pid="9" name="Order">
    <vt:r8>59300</vt:r8>
  </property>
  <property fmtid="{D5CDD505-2E9C-101B-9397-08002B2CF9AE}" pid="10" name="xd_Signature">
    <vt:bool>false</vt:bool>
  </property>
  <property fmtid="{D5CDD505-2E9C-101B-9397-08002B2CF9AE}" pid="11" name="xd_ProgID">
    <vt:lpwstr/>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Stad">
    <vt:lpwstr>7209;#Dienstverlening|08e9d4e5-3bd4-4f44-9b21-052a073192d7</vt:lpwstr>
  </property>
</Properties>
</file>