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59" r:id="rId7"/>
    <p:sldId id="292" r:id="rId8"/>
    <p:sldId id="260" r:id="rId9"/>
    <p:sldId id="261" r:id="rId10"/>
    <p:sldId id="262" r:id="rId11"/>
    <p:sldId id="263" r:id="rId12"/>
    <p:sldId id="265" r:id="rId13"/>
    <p:sldId id="275" r:id="rId14"/>
    <p:sldId id="287" r:id="rId15"/>
    <p:sldId id="267" r:id="rId16"/>
    <p:sldId id="276" r:id="rId17"/>
    <p:sldId id="288" r:id="rId18"/>
    <p:sldId id="268" r:id="rId19"/>
    <p:sldId id="290" r:id="rId20"/>
  </p:sldIdLst>
  <p:sldSz cx="10160000" cy="5715000"/>
  <p:notesSz cx="6858000" cy="9144000"/>
  <p:defaultTextStyle>
    <a:defPPr>
      <a:defRPr lang="nl-NL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9D"/>
    <a:srgbClr val="78B82A"/>
    <a:srgbClr val="472583"/>
    <a:srgbClr val="0064A9"/>
    <a:srgbClr val="000000"/>
    <a:srgbClr val="FF9C29"/>
    <a:srgbClr val="ABB900"/>
    <a:srgbClr val="A29800"/>
    <a:srgbClr val="C9C700"/>
    <a:srgbClr val="B2C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8A07A-17A5-45D4-8736-AB819255EDB6}" v="37" dt="2023-08-08T10:04:41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 snapToGrid="0">
      <p:cViewPr>
        <p:scale>
          <a:sx n="98" d="100"/>
          <a:sy n="98" d="100"/>
        </p:scale>
        <p:origin x="149" y="53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rza Groenewoud" userId="379da5dc-6c41-401c-b4c4-b4aa15fa8e5e" providerId="ADAL" clId="{6C18A07A-17A5-45D4-8736-AB819255EDB6}"/>
    <pc:docChg chg="undo custSel modSld sldOrd">
      <pc:chgData name="Tirza Groenewoud" userId="379da5dc-6c41-401c-b4c4-b4aa15fa8e5e" providerId="ADAL" clId="{6C18A07A-17A5-45D4-8736-AB819255EDB6}" dt="2023-08-08T10:04:41.147" v="69"/>
      <pc:docMkLst>
        <pc:docMk/>
      </pc:docMkLst>
      <pc:sldChg chg="ord">
        <pc:chgData name="Tirza Groenewoud" userId="379da5dc-6c41-401c-b4c4-b4aa15fa8e5e" providerId="ADAL" clId="{6C18A07A-17A5-45D4-8736-AB819255EDB6}" dt="2023-08-08T08:56:12.468" v="1"/>
        <pc:sldMkLst>
          <pc:docMk/>
          <pc:sldMk cId="2570929317" sldId="260"/>
        </pc:sldMkLst>
      </pc:sldChg>
      <pc:sldChg chg="addSp delSp modSp mod delAnim modAnim">
        <pc:chgData name="Tirza Groenewoud" userId="379da5dc-6c41-401c-b4c4-b4aa15fa8e5e" providerId="ADAL" clId="{6C18A07A-17A5-45D4-8736-AB819255EDB6}" dt="2023-08-08T10:02:34.477" v="56"/>
        <pc:sldMkLst>
          <pc:docMk/>
          <pc:sldMk cId="2219792488" sldId="262"/>
        </pc:sldMkLst>
        <pc:spChg chg="add del">
          <ac:chgData name="Tirza Groenewoud" userId="379da5dc-6c41-401c-b4c4-b4aa15fa8e5e" providerId="ADAL" clId="{6C18A07A-17A5-45D4-8736-AB819255EDB6}" dt="2023-08-08T09:55:47.734" v="7" actId="478"/>
          <ac:spMkLst>
            <pc:docMk/>
            <pc:sldMk cId="2219792488" sldId="262"/>
            <ac:spMk id="2" creationId="{00000000-0000-0000-0000-000000000000}"/>
          </ac:spMkLst>
        </pc:spChg>
        <pc:spChg chg="ord">
          <ac:chgData name="Tirza Groenewoud" userId="379da5dc-6c41-401c-b4c4-b4aa15fa8e5e" providerId="ADAL" clId="{6C18A07A-17A5-45D4-8736-AB819255EDB6}" dt="2023-08-08T09:56:38.173" v="16" actId="166"/>
          <ac:spMkLst>
            <pc:docMk/>
            <pc:sldMk cId="2219792488" sldId="262"/>
            <ac:spMk id="5" creationId="{00000000-0000-0000-0000-000000000000}"/>
          </ac:spMkLst>
        </pc:spChg>
        <pc:spChg chg="add del mod">
          <ac:chgData name="Tirza Groenewoud" userId="379da5dc-6c41-401c-b4c4-b4aa15fa8e5e" providerId="ADAL" clId="{6C18A07A-17A5-45D4-8736-AB819255EDB6}" dt="2023-08-08T09:55:47.734" v="7" actId="478"/>
          <ac:spMkLst>
            <pc:docMk/>
            <pc:sldMk cId="2219792488" sldId="262"/>
            <ac:spMk id="6" creationId="{087C10EF-D549-ABBE-4C8E-50D882CB2AF9}"/>
          </ac:spMkLst>
        </pc:spChg>
        <pc:spChg chg="del">
          <ac:chgData name="Tirza Groenewoud" userId="379da5dc-6c41-401c-b4c4-b4aa15fa8e5e" providerId="ADAL" clId="{6C18A07A-17A5-45D4-8736-AB819255EDB6}" dt="2023-08-08T09:55:44.636" v="5" actId="478"/>
          <ac:spMkLst>
            <pc:docMk/>
            <pc:sldMk cId="2219792488" sldId="262"/>
            <ac:spMk id="19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5:40.977" v="3" actId="478"/>
          <ac:spMkLst>
            <pc:docMk/>
            <pc:sldMk cId="2219792488" sldId="262"/>
            <ac:spMk id="20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5:33.924" v="2" actId="478"/>
          <ac:spMkLst>
            <pc:docMk/>
            <pc:sldMk cId="2219792488" sldId="262"/>
            <ac:spMk id="21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5:52.513" v="9" actId="478"/>
          <ac:spMkLst>
            <pc:docMk/>
            <pc:sldMk cId="2219792488" sldId="262"/>
            <ac:spMk id="22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5:42.919" v="4" actId="478"/>
          <ac:spMkLst>
            <pc:docMk/>
            <pc:sldMk cId="2219792488" sldId="262"/>
            <ac:spMk id="23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5:50.795" v="8" actId="478"/>
          <ac:spMkLst>
            <pc:docMk/>
            <pc:sldMk cId="2219792488" sldId="262"/>
            <ac:spMk id="24" creationId="{00000000-0000-0000-0000-000000000000}"/>
          </ac:spMkLst>
        </pc:spChg>
        <pc:picChg chg="add mod">
          <ac:chgData name="Tirza Groenewoud" userId="379da5dc-6c41-401c-b4c4-b4aa15fa8e5e" providerId="ADAL" clId="{6C18A07A-17A5-45D4-8736-AB819255EDB6}" dt="2023-08-08T09:59:24.780" v="35" actId="1076"/>
          <ac:picMkLst>
            <pc:docMk/>
            <pc:sldMk cId="2219792488" sldId="262"/>
            <ac:picMk id="13" creationId="{C8BF3E2A-2241-450C-DD59-7D4B85618B6D}"/>
          </ac:picMkLst>
        </pc:picChg>
      </pc:sldChg>
      <pc:sldChg chg="addSp delSp modSp mod delAnim modAnim">
        <pc:chgData name="Tirza Groenewoud" userId="379da5dc-6c41-401c-b4c4-b4aa15fa8e5e" providerId="ADAL" clId="{6C18A07A-17A5-45D4-8736-AB819255EDB6}" dt="2023-08-08T10:04:41.147" v="69"/>
        <pc:sldMkLst>
          <pc:docMk/>
          <pc:sldMk cId="2393270429" sldId="263"/>
        </pc:sldMkLst>
        <pc:spChg chg="mod ord">
          <ac:chgData name="Tirza Groenewoud" userId="379da5dc-6c41-401c-b4c4-b4aa15fa8e5e" providerId="ADAL" clId="{6C18A07A-17A5-45D4-8736-AB819255EDB6}" dt="2023-08-08T09:57:33.543" v="33" actId="1076"/>
          <ac:spMkLst>
            <pc:docMk/>
            <pc:sldMk cId="2393270429" sldId="263"/>
            <ac:spMk id="2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6:47.423" v="17" actId="478"/>
          <ac:spMkLst>
            <pc:docMk/>
            <pc:sldMk cId="2393270429" sldId="263"/>
            <ac:spMk id="25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6:49.071" v="18" actId="478"/>
          <ac:spMkLst>
            <pc:docMk/>
            <pc:sldMk cId="2393270429" sldId="263"/>
            <ac:spMk id="26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6:50.630" v="19" actId="478"/>
          <ac:spMkLst>
            <pc:docMk/>
            <pc:sldMk cId="2393270429" sldId="263"/>
            <ac:spMk id="27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6:52.121" v="20" actId="478"/>
          <ac:spMkLst>
            <pc:docMk/>
            <pc:sldMk cId="2393270429" sldId="263"/>
            <ac:spMk id="28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6:53.640" v="21" actId="478"/>
          <ac:spMkLst>
            <pc:docMk/>
            <pc:sldMk cId="2393270429" sldId="263"/>
            <ac:spMk id="29" creationId="{00000000-0000-0000-0000-000000000000}"/>
          </ac:spMkLst>
        </pc:spChg>
        <pc:spChg chg="del">
          <ac:chgData name="Tirza Groenewoud" userId="379da5dc-6c41-401c-b4c4-b4aa15fa8e5e" providerId="ADAL" clId="{6C18A07A-17A5-45D4-8736-AB819255EDB6}" dt="2023-08-08T09:56:56.460" v="22" actId="478"/>
          <ac:spMkLst>
            <pc:docMk/>
            <pc:sldMk cId="2393270429" sldId="263"/>
            <ac:spMk id="30" creationId="{00000000-0000-0000-0000-000000000000}"/>
          </ac:spMkLst>
        </pc:spChg>
        <pc:picChg chg="add mod ord">
          <ac:chgData name="Tirza Groenewoud" userId="379da5dc-6c41-401c-b4c4-b4aa15fa8e5e" providerId="ADAL" clId="{6C18A07A-17A5-45D4-8736-AB819255EDB6}" dt="2023-08-08T09:57:27.648" v="31" actId="1076"/>
          <ac:picMkLst>
            <pc:docMk/>
            <pc:sldMk cId="2393270429" sldId="263"/>
            <ac:picMk id="11" creationId="{2B54FA4B-5E30-DB8D-606C-69449E5A3D7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D91E4-C4FE-43F2-996F-90BEF800B6D6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40BFC-2736-4E6B-A7DB-EFD5C65314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770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6DFE7-664C-4247-918A-F7D624A9E516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CC802-0ED2-504B-AEF1-C5CA09CDFF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012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inc053.sharepoint.com/:p:/g/projecten/EcFmzHPoEK1Hs4lI8gKX0cMBofyRuzcRfEPJAoLrRftZJg?CID=AD382C96-7553-49A1-9107-39823F293A0F&amp;wdLOR=cC9A972CD-90A8-49A2-9074-6F526A8D9A35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hlinkClick r:id="rId3"/>
              </a:rPr>
              <a:t>https://jinc053.sharepoint.com/:p:/g/projecten/EcFmzHPoEK1Hs4lI8gKX0cMBofyRuzcRfEPJAoLrRftZJg?CID=AD382C96-7553-49A1-9107-39823F293A0F&amp;wdLOR=cC9A972CD-90A8-49A2-9074-6F526A8D9A35</a:t>
            </a:r>
            <a:endParaRPr lang="nl-NL"/>
          </a:p>
          <a:p>
            <a:endParaRPr lang="nl-NL"/>
          </a:p>
          <a:p>
            <a:r>
              <a:rPr lang="nl-NL"/>
              <a:t>Ruitjespapier</a:t>
            </a:r>
            <a:r>
              <a:rPr lang="nl-NL" baseline="0"/>
              <a:t> kleurtje achtergrond (geel oranje?)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802-0ED2-504B-AEF1-C5CA09CDFFA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93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802-0ED2-504B-AEF1-C5CA09CDFFA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64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802-0ED2-504B-AEF1-C5CA09CDFF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65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802-0ED2-504B-AEF1-C5CA09CDFFA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91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802-0ED2-504B-AEF1-C5CA09CDFF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33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Prezi</a:t>
            </a:r>
            <a:r>
              <a:rPr lang="nl-NL"/>
              <a:t>: </a:t>
            </a:r>
            <a:r>
              <a:rPr lang="nl-NL" err="1"/>
              <a:t>info@jinc.nl</a:t>
            </a:r>
            <a:endParaRPr lang="nl-NL"/>
          </a:p>
          <a:p>
            <a:r>
              <a:rPr lang="nl-NL" err="1"/>
              <a:t>Ww</a:t>
            </a:r>
            <a:r>
              <a:rPr lang="nl-NL"/>
              <a:t>: welkom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802-0ED2-504B-AEF1-C5CA09CDFFA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15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54000" y="190500"/>
            <a:ext cx="9662160" cy="50292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35183" y="4461636"/>
            <a:ext cx="9692640" cy="110965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33501"/>
            <a:ext cx="8636000" cy="1483423"/>
          </a:xfrm>
        </p:spPr>
        <p:txBody>
          <a:bodyPr anchor="b">
            <a:normAutofit/>
          </a:bodyPr>
          <a:lstStyle>
            <a:lvl1pPr>
              <a:defRPr sz="3667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63335"/>
            <a:ext cx="7112000" cy="1227667"/>
          </a:xfrm>
        </p:spPr>
        <p:txBody>
          <a:bodyPr>
            <a:normAutofit/>
          </a:bodyPr>
          <a:lstStyle>
            <a:lvl1pPr marL="0" indent="0" algn="ctr">
              <a:buNone/>
              <a:defRPr sz="1667">
                <a:solidFill>
                  <a:srgbClr val="FFFFFF"/>
                </a:solidFill>
              </a:defRPr>
            </a:lvl1pPr>
            <a:lvl2pPr marL="3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54000" y="190500"/>
            <a:ext cx="9662160" cy="118872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35183" y="595159"/>
            <a:ext cx="9692640" cy="110965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206501"/>
            <a:ext cx="2286000" cy="3739444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206501"/>
            <a:ext cx="6688667" cy="373944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4000" y="190500"/>
            <a:ext cx="9662160" cy="394716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719377" y="3502993"/>
            <a:ext cx="3196032" cy="595022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910357" y="3396075"/>
            <a:ext cx="6160572" cy="70844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143031" y="3406303"/>
            <a:ext cx="6075533" cy="64522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6232766" y="3395146"/>
            <a:ext cx="3675556" cy="54295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35183" y="3382129"/>
            <a:ext cx="9692640" cy="110822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02" y="2052967"/>
            <a:ext cx="8636000" cy="1270000"/>
          </a:xfrm>
        </p:spPr>
        <p:txBody>
          <a:bodyPr anchor="t">
            <a:normAutofit/>
          </a:bodyPr>
          <a:lstStyle>
            <a:lvl1pPr algn="ctr">
              <a:defRPr sz="3667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9294" y="1197874"/>
            <a:ext cx="7130816" cy="783168"/>
          </a:xfrm>
        </p:spPr>
        <p:txBody>
          <a:bodyPr anchor="b">
            <a:normAutofit/>
          </a:bodyPr>
          <a:lstStyle>
            <a:lvl1pPr marL="0" indent="0" algn="ctr">
              <a:buNone/>
              <a:defRPr sz="1667">
                <a:solidFill>
                  <a:srgbClr val="FFFFFF"/>
                </a:solidFill>
              </a:defRPr>
            </a:lvl1pPr>
            <a:lvl2pPr marL="3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51839" y="2232660"/>
            <a:ext cx="4246880" cy="287274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61280" y="2232660"/>
            <a:ext cx="4246880" cy="287274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840" y="2231763"/>
            <a:ext cx="4246880" cy="533135"/>
          </a:xfr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593" y="2857501"/>
            <a:ext cx="4244506" cy="2247636"/>
          </a:xfrm>
        </p:spPr>
        <p:txBody>
          <a:bodyPr/>
          <a:lstStyle>
            <a:lvl1pPr>
              <a:defRPr sz="1667"/>
            </a:lvl1pPr>
            <a:lvl2pPr>
              <a:defRPr sz="1500"/>
            </a:lvl2pPr>
            <a:lvl3pPr>
              <a:defRPr sz="1333"/>
            </a:lvl3pPr>
            <a:lvl4pPr>
              <a:defRPr sz="1167"/>
            </a:lvl4pPr>
            <a:lvl5pPr>
              <a:defRPr sz="1167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4667" y="2231762"/>
            <a:ext cx="4246880" cy="533135"/>
          </a:xfr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857501"/>
            <a:ext cx="4246880" cy="2247636"/>
          </a:xfrm>
        </p:spPr>
        <p:txBody>
          <a:bodyPr/>
          <a:lstStyle>
            <a:lvl1pPr>
              <a:defRPr sz="1667"/>
            </a:lvl1pPr>
            <a:lvl2pPr>
              <a:defRPr sz="1500"/>
            </a:lvl2pPr>
            <a:lvl3pPr>
              <a:defRPr sz="1333"/>
            </a:lvl3pPr>
            <a:lvl4pPr>
              <a:defRPr sz="1167"/>
            </a:lvl4pPr>
            <a:lvl5pPr>
              <a:defRPr sz="1167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4000" y="190500"/>
            <a:ext cx="9662160" cy="118872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35183" y="595159"/>
            <a:ext cx="9692640" cy="1108228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54000" y="190500"/>
            <a:ext cx="9662160" cy="118872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2984502"/>
            <a:ext cx="3725333" cy="15875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tx2"/>
                </a:solidFill>
              </a:defRPr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35183" y="595159"/>
            <a:ext cx="9692640" cy="110965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16000" y="1905000"/>
            <a:ext cx="3725333" cy="1043940"/>
          </a:xfrm>
        </p:spPr>
        <p:txBody>
          <a:bodyPr anchor="b">
            <a:noAutofit/>
          </a:bodyPr>
          <a:lstStyle>
            <a:lvl1pPr algn="l">
              <a:defRPr sz="2667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848" y="1524000"/>
            <a:ext cx="4337862" cy="3175000"/>
          </a:xfrm>
        </p:spPr>
        <p:txBody>
          <a:bodyPr anchor="ctr"/>
          <a:lstStyle>
            <a:lvl1pPr>
              <a:buClr>
                <a:schemeClr val="bg1"/>
              </a:buClr>
              <a:defRPr sz="1833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667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5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333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333">
                <a:solidFill>
                  <a:schemeClr val="tx2"/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54000" y="190500"/>
            <a:ext cx="9662160" cy="50292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35183" y="4461636"/>
            <a:ext cx="9692640" cy="110965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5730" y="282224"/>
            <a:ext cx="4236272" cy="2024945"/>
          </a:xfrm>
        </p:spPr>
        <p:txBody>
          <a:bodyPr anchor="b">
            <a:normAutofit/>
          </a:bodyPr>
          <a:lstStyle>
            <a:lvl1pPr algn="l">
              <a:defRPr sz="2333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9261" y="2321279"/>
            <a:ext cx="4242741" cy="201788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1333" y="1143000"/>
            <a:ext cx="3962400" cy="243840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4000" y="190500"/>
            <a:ext cx="9662160" cy="205740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35183" y="1399524"/>
            <a:ext cx="9692640" cy="1108228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81940"/>
            <a:ext cx="9144000" cy="1043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37414" y="5208472"/>
            <a:ext cx="42074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3">
                <a:solidFill>
                  <a:schemeClr val="tx2"/>
                </a:solidFill>
              </a:defRPr>
            </a:lvl1pPr>
          </a:lstStyle>
          <a:p>
            <a:fld id="{328C3E8F-BA26-40F3-B6D5-2738A242430C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155" y="5208472"/>
            <a:ext cx="420743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34543" y="5208471"/>
            <a:ext cx="129091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3">
                <a:solidFill>
                  <a:schemeClr val="tx2"/>
                </a:solidFill>
              </a:defRPr>
            </a:lvl1pPr>
          </a:lstStyle>
          <a:p>
            <a:fld id="{60F8F97A-D557-4CB8-8A09-00E3882E8075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965" y="2229556"/>
            <a:ext cx="8231481" cy="287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61992" rtl="0" eaLnBrk="1" latinLnBrk="0" hangingPunct="1">
        <a:spcBef>
          <a:spcPct val="0"/>
        </a:spcBef>
        <a:buNone/>
        <a:defRPr sz="3667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8" indent="-228598" algn="l" defTabSz="76199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80214" indent="-228598" algn="l" defTabSz="76199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33" kern="1200">
          <a:solidFill>
            <a:schemeClr val="tx2"/>
          </a:solidFill>
          <a:latin typeface="+mn-lt"/>
          <a:ea typeface="+mn-ea"/>
          <a:cs typeface="+mn-cs"/>
        </a:defRPr>
      </a:lvl2pPr>
      <a:lvl3pPr marL="713045" indent="-190498" algn="l" defTabSz="76199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67" kern="1200">
          <a:solidFill>
            <a:schemeClr val="tx2"/>
          </a:solidFill>
          <a:latin typeface="+mn-lt"/>
          <a:ea typeface="+mn-ea"/>
          <a:cs typeface="+mn-cs"/>
        </a:defRPr>
      </a:lvl3pPr>
      <a:lvl4pPr marL="952490" indent="-190498" algn="l" defTabSz="76199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219188" indent="-190498" algn="l" defTabSz="76199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1485885" indent="-190498" algn="l" defTabSz="761992" rtl="0" eaLnBrk="1" latinLnBrk="0" hangingPunct="1">
        <a:spcBef>
          <a:spcPts val="320"/>
        </a:spcBef>
        <a:buClr>
          <a:schemeClr val="accent1"/>
        </a:buClr>
        <a:buFont typeface="Symbol" pitchFamily="18" charset="2"/>
        <a:buChar char="*"/>
        <a:defRPr sz="1167" kern="1200">
          <a:solidFill>
            <a:schemeClr val="tx2"/>
          </a:solidFill>
          <a:latin typeface="+mn-lt"/>
          <a:ea typeface="+mn-ea"/>
          <a:cs typeface="+mn-cs"/>
        </a:defRPr>
      </a:lvl6pPr>
      <a:lvl7pPr marL="1752582" indent="-190498" algn="l" defTabSz="761992" rtl="0" eaLnBrk="1" latinLnBrk="0" hangingPunct="1">
        <a:spcBef>
          <a:spcPts val="320"/>
        </a:spcBef>
        <a:buClr>
          <a:schemeClr val="accent1"/>
        </a:buClr>
        <a:buFont typeface="Symbol" pitchFamily="18" charset="2"/>
        <a:buChar char="*"/>
        <a:defRPr sz="1167" kern="1200">
          <a:solidFill>
            <a:schemeClr val="tx2"/>
          </a:solidFill>
          <a:latin typeface="+mn-lt"/>
          <a:ea typeface="+mn-ea"/>
          <a:cs typeface="+mn-cs"/>
        </a:defRPr>
      </a:lvl7pPr>
      <a:lvl8pPr marL="2019280" indent="-190498" algn="l" defTabSz="761992" rtl="0" eaLnBrk="1" latinLnBrk="0" hangingPunct="1">
        <a:spcBef>
          <a:spcPts val="320"/>
        </a:spcBef>
        <a:buClr>
          <a:schemeClr val="accent1"/>
        </a:buClr>
        <a:buFont typeface="Symbol" pitchFamily="18" charset="2"/>
        <a:buChar char="*"/>
        <a:defRPr sz="1167" kern="1200">
          <a:solidFill>
            <a:schemeClr val="tx2"/>
          </a:solidFill>
          <a:latin typeface="+mn-lt"/>
          <a:ea typeface="+mn-ea"/>
          <a:cs typeface="+mn-cs"/>
        </a:defRPr>
      </a:lvl8pPr>
      <a:lvl9pPr marL="2285977" indent="-190498" algn="l" defTabSz="761992" rtl="0" eaLnBrk="1" latinLnBrk="0" hangingPunct="1">
        <a:spcBef>
          <a:spcPts val="320"/>
        </a:spcBef>
        <a:buClr>
          <a:schemeClr val="accent1"/>
        </a:buClr>
        <a:buFont typeface="Symbol" pitchFamily="18" charset="2"/>
        <a:buChar char="*"/>
        <a:defRPr sz="1167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3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850120" y="681106"/>
            <a:ext cx="6477000" cy="942706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Plannen doe je zo!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9CBE3A5E-58CD-4D4C-D670-DC199F5F1DF4}"/>
              </a:ext>
            </a:extLst>
          </p:cNvPr>
          <p:cNvSpPr txBox="1">
            <a:spLocks/>
          </p:cNvSpPr>
          <p:nvPr/>
        </p:nvSpPr>
        <p:spPr>
          <a:xfrm>
            <a:off x="1850120" y="1328284"/>
            <a:ext cx="6477000" cy="942706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4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Les 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3545950-F2AB-2B8A-9329-F0BC0432D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28"/>
            <a:ext cx="2322153" cy="838818"/>
          </a:xfrm>
          <a:prstGeom prst="rect">
            <a:avLst/>
          </a:prstGeom>
        </p:spPr>
      </p:pic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2658C74F-4113-E69A-60AD-106034892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52" y="1472368"/>
            <a:ext cx="5279667" cy="36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1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19627" y="157200"/>
            <a:ext cx="6858000" cy="1043940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wie is deze agenda?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20582"/>
          <a:stretch/>
        </p:blipFill>
        <p:spPr>
          <a:xfrm>
            <a:off x="2282825" y="1046456"/>
            <a:ext cx="5954232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5069475"/>
            <a:ext cx="1016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>
                <a:latin typeface="Arial" panose="020B0604020202020204" pitchFamily="34" charset="0"/>
                <a:cs typeface="Arial" panose="020B0604020202020204" pitchFamily="34" charset="0"/>
              </a:rPr>
              <a:t>een bloemist!</a:t>
            </a:r>
          </a:p>
        </p:txBody>
      </p:sp>
      <p:sp>
        <p:nvSpPr>
          <p:cNvPr id="10" name="Titel 2"/>
          <p:cNvSpPr txBox="1">
            <a:spLocks/>
          </p:cNvSpPr>
          <p:nvPr/>
        </p:nvSpPr>
        <p:spPr>
          <a:xfrm>
            <a:off x="0" y="157200"/>
            <a:ext cx="10160000" cy="104394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5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wie is deze agenda?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21" y="1201140"/>
            <a:ext cx="2749482" cy="1720264"/>
          </a:xfrm>
          <a:prstGeom prst="rect">
            <a:avLst/>
          </a:prstGeom>
          <a:noFill/>
          <a:ln w="9525">
            <a:solidFill>
              <a:srgbClr val="FF9C2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Afbeeldingsresultaat voor Bloemist">
            <a:extLst>
              <a:ext uri="{FF2B5EF4-FFF2-40B4-BE49-F238E27FC236}">
                <a16:creationId xmlns:a16="http://schemas.microsoft.com/office/drawing/2014/main" id="{782134CC-AB9D-4A3C-97BA-F674E4CC9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74"/>
          <a:stretch/>
        </p:blipFill>
        <p:spPr bwMode="auto">
          <a:xfrm>
            <a:off x="5196139" y="1201141"/>
            <a:ext cx="2558447" cy="17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alsmeer flower auction">
            <a:extLst>
              <a:ext uri="{FF2B5EF4-FFF2-40B4-BE49-F238E27FC236}">
                <a16:creationId xmlns:a16="http://schemas.microsoft.com/office/drawing/2014/main" id="{10DE6698-C9F4-4513-9E53-564A7475C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227"/>
          <a:stretch/>
        </p:blipFill>
        <p:spPr bwMode="auto">
          <a:xfrm>
            <a:off x="5196141" y="3024074"/>
            <a:ext cx="2282246" cy="183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alsmeer flower auction">
            <a:extLst>
              <a:ext uri="{FF2B5EF4-FFF2-40B4-BE49-F238E27FC236}">
                <a16:creationId xmlns:a16="http://schemas.microsoft.com/office/drawing/2014/main" id="{51554F6E-5703-4E17-9068-7513FF31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21" y="3015602"/>
            <a:ext cx="2749482" cy="185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70000" y="281940"/>
            <a:ext cx="7620000" cy="1043940"/>
          </a:xfrm>
        </p:spPr>
        <p:txBody>
          <a:bodyPr>
            <a:no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wie is deze agenda?</a:t>
            </a:r>
            <a:b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4000" b="1">
              <a:solidFill>
                <a:srgbClr val="04A8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Eline\AppData\Local\Microsoft\Windows\Temporary Internet Files\Content.Outlook\AFWTW1YM\Plannen doe je zo! voorbeeldagenda (2)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54" y="950426"/>
            <a:ext cx="6240694" cy="416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72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270000" y="281940"/>
            <a:ext cx="7620000" cy="1043940"/>
          </a:xfrm>
        </p:spPr>
        <p:txBody>
          <a:bodyPr>
            <a:no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wie is deze agenda?</a:t>
            </a:r>
            <a:b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4000" b="1">
              <a:solidFill>
                <a:srgbClr val="04A8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270000" y="4631308"/>
            <a:ext cx="762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>
                <a:latin typeface="Arial" panose="020B0604020202020204" pitchFamily="34" charset="0"/>
                <a:cs typeface="Arial" panose="020B0604020202020204" pitchFamily="34" charset="0"/>
              </a:rPr>
              <a:t>Een DJ!</a:t>
            </a:r>
          </a:p>
        </p:txBody>
      </p:sp>
      <p:pic>
        <p:nvPicPr>
          <p:cNvPr id="7170" name="Picture 2" descr="Afbeeldingsresultaat voor Martin garrix">
            <a:extLst>
              <a:ext uri="{FF2B5EF4-FFF2-40B4-BE49-F238E27FC236}">
                <a16:creationId xmlns:a16="http://schemas.microsoft.com/office/drawing/2014/main" id="{8DEF5705-D4A1-4C05-B307-C976E197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28" y="967338"/>
            <a:ext cx="3670252" cy="35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DJ">
            <a:extLst>
              <a:ext uri="{FF2B5EF4-FFF2-40B4-BE49-F238E27FC236}">
                <a16:creationId xmlns:a16="http://schemas.microsoft.com/office/drawing/2014/main" id="{ACE87B25-A8CF-4F3E-AFF4-810126EC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28" y="967340"/>
            <a:ext cx="3218618" cy="168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DJ">
            <a:extLst>
              <a:ext uri="{FF2B5EF4-FFF2-40B4-BE49-F238E27FC236}">
                <a16:creationId xmlns:a16="http://schemas.microsoft.com/office/drawing/2014/main" id="{5629251C-D5E2-4A05-9662-9E69F0D3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28" y="2731765"/>
            <a:ext cx="3211479" cy="180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9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651000" y="281940"/>
            <a:ext cx="6858000" cy="1043940"/>
          </a:xfrm>
        </p:spPr>
        <p:txBody>
          <a:bodyPr>
            <a:no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wie is deze agenda?</a:t>
            </a:r>
            <a:b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4000" b="1">
              <a:solidFill>
                <a:srgbClr val="04A8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" b="9684"/>
          <a:stretch/>
        </p:blipFill>
        <p:spPr>
          <a:xfrm>
            <a:off x="1947188" y="981834"/>
            <a:ext cx="6561812" cy="43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5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line\AppData\Local\Microsoft\Windows\Temporary Internet Files\Content.Outlook\AFWTW1YM\IMG_9922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96" y="976928"/>
            <a:ext cx="1891862" cy="38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2341660" y="4787903"/>
            <a:ext cx="5476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nl-NL" sz="3000" b="1" err="1">
                <a:latin typeface="Arial" panose="020B0604020202020204" pitchFamily="34" charset="0"/>
                <a:cs typeface="Arial" panose="020B0604020202020204" pitchFamily="34" charset="0"/>
              </a:rPr>
              <a:t>jeugd-voetballer</a:t>
            </a:r>
            <a:r>
              <a:rPr lang="nl-NL" sz="3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/>
          </p:nvPr>
        </p:nvSpPr>
        <p:spPr>
          <a:xfrm>
            <a:off x="1651000" y="317506"/>
            <a:ext cx="6858000" cy="589906"/>
          </a:xfrm>
        </p:spPr>
        <p:txBody>
          <a:bodyPr>
            <a:no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wie is deze agenda?</a:t>
            </a:r>
          </a:p>
        </p:txBody>
      </p:sp>
      <p:pic>
        <p:nvPicPr>
          <p:cNvPr id="9218" name="Picture 2" descr="Afbeeldingsresultaat voor ajax jeugdteam">
            <a:extLst>
              <a:ext uri="{FF2B5EF4-FFF2-40B4-BE49-F238E27FC236}">
                <a16:creationId xmlns:a16="http://schemas.microsoft.com/office/drawing/2014/main" id="{97411659-5885-41CB-B2EC-BB2C34EF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49" y="976929"/>
            <a:ext cx="3772899" cy="21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sresultaat voor Arena">
            <a:extLst>
              <a:ext uri="{FF2B5EF4-FFF2-40B4-BE49-F238E27FC236}">
                <a16:creationId xmlns:a16="http://schemas.microsoft.com/office/drawing/2014/main" id="{1426CBF4-5803-4BD2-BF07-0150354C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49" y="3170011"/>
            <a:ext cx="3772899" cy="16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Einde startbijeenkomst</a:t>
            </a:r>
            <a:endParaRPr lang="nl-NL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Afbeeldingsresultaat voor agenda">
            <a:extLst>
              <a:ext uri="{FF2B5EF4-FFF2-40B4-BE49-F238E27FC236}">
                <a16:creationId xmlns:a16="http://schemas.microsoft.com/office/drawing/2014/main" id="{701D26A5-CAFF-403C-9FFC-B15AEB90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77" y="2039363"/>
            <a:ext cx="2220247" cy="16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34A7EB-E3E6-41C1-9DCD-F8F431CC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69" y="4107500"/>
            <a:ext cx="2799729" cy="559946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8E47EE61-5ADE-4658-82DE-9EF64EA6D4ED}"/>
              </a:ext>
            </a:extLst>
          </p:cNvPr>
          <p:cNvSpPr txBox="1">
            <a:spLocks/>
          </p:cNvSpPr>
          <p:nvPr/>
        </p:nvSpPr>
        <p:spPr>
          <a:xfrm>
            <a:off x="1779633" y="803910"/>
            <a:ext cx="6858000" cy="104394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nl-NL" sz="2333">
              <a:solidFill>
                <a:srgbClr val="04A8A4"/>
              </a:solidFill>
              <a:latin typeface="Berlin Sans FB Demi" pitchFamily="34" charset="0"/>
            </a:endParaRPr>
          </a:p>
          <a:p>
            <a:r>
              <a:rPr lang="nl-NL" sz="3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 bij de slotbijeenkomst!</a:t>
            </a:r>
            <a:endParaRPr lang="nl-NL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9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11166" y="2313542"/>
            <a:ext cx="3623338" cy="1406541"/>
          </a:xfrm>
        </p:spPr>
        <p:txBody>
          <a:bodyPr vert="horz" lIns="76200" tIns="38100" rIns="76200" bIns="38100" rtlCol="0" anchor="t">
            <a:normAutofit/>
          </a:bodyPr>
          <a:lstStyle/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• Voorstelronde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• Wat is plannen?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• 2 spellen: punten verdienen!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• Afsluiting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1166" y="1345041"/>
            <a:ext cx="6858000" cy="1043940"/>
          </a:xfrm>
        </p:spPr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Startbijeenkomst</a:t>
            </a:r>
          </a:p>
        </p:txBody>
      </p:sp>
    </p:spTree>
    <p:extLst>
      <p:ext uri="{BB962C8B-B14F-4D97-AF65-F5344CB8AC3E}">
        <p14:creationId xmlns:p14="http://schemas.microsoft.com/office/powerpoint/2010/main" val="52776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D21CB4C9-C3A1-4FD4-AB44-130878F98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343061"/>
            <a:ext cx="6858000" cy="1043940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Agenda’s</a:t>
            </a:r>
            <a:endParaRPr lang="nl-NL" sz="4000" b="1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045D9F5B-5578-37DE-9842-CAFF899BB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3"/>
          <a:stretch/>
        </p:blipFill>
        <p:spPr>
          <a:xfrm>
            <a:off x="2144691" y="1387001"/>
            <a:ext cx="5870618" cy="39046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97FCBA6-BED0-0E23-40DD-F013541A2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691" y="4887057"/>
            <a:ext cx="1119933" cy="4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1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11161B3-2D1B-4C56-9F20-C4418081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189984"/>
            <a:ext cx="6858000" cy="1043940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04A8A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Onze agenda</a:t>
            </a:r>
            <a:endParaRPr lang="nl-NL" sz="4000" b="1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170" name="Picture 1" descr="image005">
            <a:extLst>
              <a:ext uri="{FF2B5EF4-FFF2-40B4-BE49-F238E27FC236}">
                <a16:creationId xmlns:a16="http://schemas.microsoft.com/office/drawing/2014/main" id="{9FBB442F-4E68-40AD-8500-4B031A79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20" y="1043940"/>
            <a:ext cx="7461559" cy="44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81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67717" y="1843923"/>
            <a:ext cx="5258811" cy="237867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Leg de kaartjes in de goede volgorde.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Je hebt 1 minuut de tijd - overleggen mag.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Na 1 minuut teken je de pictogrammen in de goede volgorde op je papier.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Je kunt maximaal 18 punten met je team verdienen voor dit spel. 6 punten per ronde.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800" b="1">
              <a:solidFill>
                <a:schemeClr val="bg1"/>
              </a:solidFill>
              <a:latin typeface="Arial" panose="020B0604020202020204" pitchFamily="34" charset="0"/>
              <a:ea typeface="MS UI Gothic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1800" b="1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Voorbeeld:</a:t>
            </a:r>
          </a:p>
          <a:p>
            <a:endParaRPr lang="nl-NL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8122" y="919038"/>
            <a:ext cx="6858000" cy="1043940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Race tegen de klok</a:t>
            </a:r>
          </a:p>
        </p:txBody>
      </p:sp>
      <p:sp>
        <p:nvSpPr>
          <p:cNvPr id="13" name="Gelijkbenige driehoek 12"/>
          <p:cNvSpPr/>
          <p:nvPr/>
        </p:nvSpPr>
        <p:spPr>
          <a:xfrm>
            <a:off x="5665777" y="4006152"/>
            <a:ext cx="420047" cy="388126"/>
          </a:xfrm>
          <a:prstGeom prst="triangl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/>
          </a:p>
        </p:txBody>
      </p:sp>
      <p:sp>
        <p:nvSpPr>
          <p:cNvPr id="14" name="Ovaal 13"/>
          <p:cNvSpPr/>
          <p:nvPr/>
        </p:nvSpPr>
        <p:spPr>
          <a:xfrm>
            <a:off x="5125717" y="3993768"/>
            <a:ext cx="420047" cy="412892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/>
          </a:p>
        </p:txBody>
      </p:sp>
      <p:sp>
        <p:nvSpPr>
          <p:cNvPr id="15" name="5-puntige ster 14"/>
          <p:cNvSpPr/>
          <p:nvPr/>
        </p:nvSpPr>
        <p:spPr>
          <a:xfrm>
            <a:off x="6685890" y="3930067"/>
            <a:ext cx="540060" cy="490002"/>
          </a:xfrm>
          <a:prstGeom prst="star5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/>
          </a:p>
        </p:txBody>
      </p:sp>
      <p:sp>
        <p:nvSpPr>
          <p:cNvPr id="16" name="PIJL-RECHTS 15"/>
          <p:cNvSpPr/>
          <p:nvPr/>
        </p:nvSpPr>
        <p:spPr>
          <a:xfrm>
            <a:off x="4585659" y="4007254"/>
            <a:ext cx="464819" cy="385919"/>
          </a:xfrm>
          <a:prstGeom prst="rightArrow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/>
          </a:p>
        </p:txBody>
      </p:sp>
      <p:sp>
        <p:nvSpPr>
          <p:cNvPr id="17" name="Hart 16"/>
          <p:cNvSpPr/>
          <p:nvPr/>
        </p:nvSpPr>
        <p:spPr>
          <a:xfrm>
            <a:off x="3985592" y="4007254"/>
            <a:ext cx="433544" cy="393858"/>
          </a:xfrm>
          <a:prstGeom prst="hear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/>
          </a:p>
        </p:txBody>
      </p:sp>
      <p:sp>
        <p:nvSpPr>
          <p:cNvPr id="18" name="Rechthoek 17"/>
          <p:cNvSpPr/>
          <p:nvPr/>
        </p:nvSpPr>
        <p:spPr>
          <a:xfrm>
            <a:off x="6205838" y="4032311"/>
            <a:ext cx="400309" cy="38056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/>
          </a:p>
        </p:txBody>
      </p:sp>
    </p:spTree>
    <p:extLst>
      <p:ext uri="{BB962C8B-B14F-4D97-AF65-F5344CB8AC3E}">
        <p14:creationId xmlns:p14="http://schemas.microsoft.com/office/powerpoint/2010/main" val="257092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05360" y="881497"/>
            <a:ext cx="5949280" cy="595340"/>
          </a:xfrm>
        </p:spPr>
        <p:txBody>
          <a:bodyPr>
            <a:no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Schoolfeest plannen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658675" y="2197427"/>
            <a:ext cx="39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1. Vraag toestemming aan de school.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658674" y="2600537"/>
            <a:ext cx="41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Bedenk de datum en het thema.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658676" y="2971813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Verstuur de uitnodigingen.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658676" y="3303168"/>
            <a:ext cx="598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4. Zorg voor drankjes, hapjes en versiering.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666327" y="366026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5. Het feest kan beginnen!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658674" y="4006197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6. Ruim alles op</a:t>
            </a:r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Gelijkbenige driehoek 19"/>
          <p:cNvSpPr/>
          <p:nvPr/>
        </p:nvSpPr>
        <p:spPr>
          <a:xfrm>
            <a:off x="4981102" y="1552747"/>
            <a:ext cx="420047" cy="388126"/>
          </a:xfrm>
          <a:prstGeom prst="triangl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>
              <a:solidFill>
                <a:schemeClr val="bg1"/>
              </a:solidFill>
            </a:endParaRPr>
          </a:p>
        </p:txBody>
      </p:sp>
      <p:sp>
        <p:nvSpPr>
          <p:cNvPr id="21" name="Ovaal 20"/>
          <p:cNvSpPr/>
          <p:nvPr/>
        </p:nvSpPr>
        <p:spPr>
          <a:xfrm>
            <a:off x="3348753" y="1530915"/>
            <a:ext cx="420047" cy="412892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>
              <a:solidFill>
                <a:schemeClr val="bg1"/>
              </a:solidFill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658675" y="1459906"/>
            <a:ext cx="540060" cy="490002"/>
          </a:xfrm>
          <a:prstGeom prst="star5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>
              <a:solidFill>
                <a:schemeClr val="bg1"/>
              </a:solidFill>
            </a:endParaRPr>
          </a:p>
        </p:txBody>
      </p:sp>
      <p:sp>
        <p:nvSpPr>
          <p:cNvPr id="23" name="PIJL-RECHTS 22"/>
          <p:cNvSpPr/>
          <p:nvPr/>
        </p:nvSpPr>
        <p:spPr>
          <a:xfrm>
            <a:off x="4469145" y="1557859"/>
            <a:ext cx="464819" cy="385919"/>
          </a:xfrm>
          <a:prstGeom prst="rightArrow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>
              <a:solidFill>
                <a:schemeClr val="bg1"/>
              </a:solidFill>
            </a:endParaRPr>
          </a:p>
        </p:txBody>
      </p:sp>
      <p:sp>
        <p:nvSpPr>
          <p:cNvPr id="24" name="Hart 23"/>
          <p:cNvSpPr/>
          <p:nvPr/>
        </p:nvSpPr>
        <p:spPr>
          <a:xfrm>
            <a:off x="5469033" y="1541769"/>
            <a:ext cx="433544" cy="393858"/>
          </a:xfrm>
          <a:prstGeom prst="hear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>
              <a:solidFill>
                <a:schemeClr val="bg1"/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3918818" y="1552745"/>
            <a:ext cx="400309" cy="38056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17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9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6723" y="2229556"/>
            <a:ext cx="6623671" cy="2875580"/>
          </a:xfrm>
        </p:spPr>
        <p:txBody>
          <a:bodyPr>
            <a:normAutofit/>
          </a:bodyPr>
          <a:lstStyle/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pPr lvl="0"/>
            <a:endParaRPr lang="nl-NL" sz="1500">
              <a:solidFill>
                <a:schemeClr val="tx1"/>
              </a:solidFill>
            </a:endParaRPr>
          </a:p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2360" y="721318"/>
            <a:ext cx="6104307" cy="1043940"/>
          </a:xfrm>
        </p:spPr>
        <p:txBody>
          <a:bodyPr/>
          <a:lstStyle/>
          <a:p>
            <a:pPr algn="l"/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Toets leren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412361" y="255392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1800">
                <a:solidFill>
                  <a:schemeClr val="bg1"/>
                </a:solidFill>
                <a:latin typeface="DTLArgoT" panose="02000503060000020004" pitchFamily="2" charset="0"/>
                <a:ea typeface="MS UI Gothic" pitchFamily="34" charset="-128"/>
              </a:rPr>
              <a:t>2. Zoek een rustige plek om te leren.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412360" y="2924247"/>
            <a:ext cx="754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3. Deel de leerstof op in stukjes en bedenk wanneer je wat gaat leren.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412361" y="3282437"/>
            <a:ext cx="532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4. Begin met leren, telkens een stukje.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437354" y="3636200"/>
            <a:ext cx="402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5. Vraag iemand om je te overhoren.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437354" y="3973660"/>
            <a:ext cx="402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6. Je bent klaar voor een 10!</a:t>
            </a:r>
          </a:p>
        </p:txBody>
      </p:sp>
      <p:pic>
        <p:nvPicPr>
          <p:cNvPr id="13" name="Afbeelding 12" descr="Afbeelding met Lettertype, Graphics, ontwerp, logo&#10;&#10;Automatisch gegenereerde beschrijving">
            <a:extLst>
              <a:ext uri="{FF2B5EF4-FFF2-40B4-BE49-F238E27FC236}">
                <a16:creationId xmlns:a16="http://schemas.microsoft.com/office/drawing/2014/main" id="{C8BF3E2A-2241-450C-DD59-7D4B8561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60" y="1441175"/>
            <a:ext cx="3995899" cy="89843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412361" y="2193884"/>
            <a:ext cx="532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1. Schrijf de toets in je agenda.</a:t>
            </a:r>
          </a:p>
        </p:txBody>
      </p:sp>
    </p:spTree>
    <p:extLst>
      <p:ext uri="{BB962C8B-B14F-4D97-AF65-F5344CB8AC3E}">
        <p14:creationId xmlns:p14="http://schemas.microsoft.com/office/powerpoint/2010/main" val="22197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ontwerp, logo&#10;&#10;Automatisch gegenereerde beschrijving">
            <a:extLst>
              <a:ext uri="{FF2B5EF4-FFF2-40B4-BE49-F238E27FC236}">
                <a16:creationId xmlns:a16="http://schemas.microsoft.com/office/drawing/2014/main" id="{2B54FA4B-5E30-DB8D-606C-69449E5A3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67" y="1261033"/>
            <a:ext cx="4109865" cy="92406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1500">
              <a:solidFill>
                <a:schemeClr val="tx1"/>
              </a:solidFill>
            </a:endParaRPr>
          </a:p>
          <a:p>
            <a:endParaRPr lang="nl-NL" sz="1500">
              <a:solidFill>
                <a:schemeClr val="tx1"/>
              </a:solidFill>
            </a:endParaRPr>
          </a:p>
          <a:p>
            <a:endParaRPr lang="nl-NL" sz="1500">
              <a:solidFill>
                <a:schemeClr val="tx1"/>
              </a:solidFill>
            </a:endParaRPr>
          </a:p>
          <a:p>
            <a:endParaRPr lang="nl-NL" sz="1500">
              <a:solidFill>
                <a:schemeClr val="tx1"/>
              </a:solidFill>
            </a:endParaRPr>
          </a:p>
          <a:p>
            <a:endParaRPr lang="nl-NL" sz="1500">
              <a:solidFill>
                <a:schemeClr val="tx1"/>
              </a:solidFill>
            </a:endParaRPr>
          </a:p>
          <a:p>
            <a:endParaRPr lang="nl-NL" sz="1500">
              <a:solidFill>
                <a:schemeClr val="tx1"/>
              </a:solidFill>
            </a:endParaRPr>
          </a:p>
          <a:p>
            <a:endParaRPr lang="nl-NL" sz="1500">
              <a:solidFill>
                <a:schemeClr val="tx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736123" y="207741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1. Sparen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736122" y="2446879"/>
            <a:ext cx="354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2. Periode kiezen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736122" y="2865285"/>
            <a:ext cx="330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3. Bestemming kiezen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736122" y="3254613"/>
            <a:ext cx="492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4. Verblijf/vervoer regelen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720809" y="3658703"/>
            <a:ext cx="618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5. Benodigdheden regelen (duikbril, paspoort, slippers)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720809" y="4042749"/>
            <a:ext cx="306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6. Koffer inpakken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00" y="564459"/>
            <a:ext cx="6858000" cy="1043940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 plannen</a:t>
            </a:r>
          </a:p>
        </p:txBody>
      </p:sp>
    </p:spTree>
    <p:extLst>
      <p:ext uri="{BB962C8B-B14F-4D97-AF65-F5344CB8AC3E}">
        <p14:creationId xmlns:p14="http://schemas.microsoft.com/office/powerpoint/2010/main" val="23932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12147" y="1622498"/>
            <a:ext cx="6480720" cy="287558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nl-NL" sz="1800">
                <a:solidFill>
                  <a:schemeClr val="tx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Spelregels: </a:t>
            </a:r>
          </a:p>
          <a:p>
            <a:pPr>
              <a:buFont typeface="Arial" pitchFamily="34" charset="0"/>
              <a:buChar char="•"/>
            </a:pPr>
            <a:r>
              <a:rPr lang="nl-NL" sz="1800">
                <a:solidFill>
                  <a:schemeClr val="tx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1 minuut overleggen</a:t>
            </a:r>
          </a:p>
          <a:p>
            <a:pPr>
              <a:buFont typeface="Arial" pitchFamily="34" charset="0"/>
              <a:buChar char="•"/>
            </a:pPr>
            <a:r>
              <a:rPr lang="nl-NL" sz="1800">
                <a:solidFill>
                  <a:schemeClr val="tx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Als de timer is afgegaan mag je met je groepje het goede antwoord op je whiteboard schrijven</a:t>
            </a:r>
          </a:p>
          <a:p>
            <a:pPr>
              <a:buFont typeface="Arial" pitchFamily="34" charset="0"/>
              <a:buChar char="•"/>
            </a:pPr>
            <a:r>
              <a:rPr lang="nl-NL" sz="1800">
                <a:solidFill>
                  <a:schemeClr val="tx1"/>
                </a:solidFill>
                <a:latin typeface="Arial" panose="020B0604020202020204" pitchFamily="34" charset="0"/>
                <a:ea typeface="MS UI Gothic" pitchFamily="34" charset="-128"/>
                <a:cs typeface="Arial" panose="020B0604020202020204" pitchFamily="34" charset="0"/>
              </a:rPr>
              <a:t>Voor elk goed antwoord krijg je een punt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57873"/>
            <a:ext cx="6858000" cy="1043940"/>
          </a:xfrm>
        </p:spPr>
        <p:txBody>
          <a:bodyPr>
            <a:normAutofit/>
          </a:bodyPr>
          <a:lstStyle/>
          <a:p>
            <a:r>
              <a:rPr lang="nl-NL" sz="5000" b="1">
                <a:solidFill>
                  <a:srgbClr val="04A8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Raad de agenda</a:t>
            </a:r>
          </a:p>
        </p:txBody>
      </p:sp>
      <p:pic>
        <p:nvPicPr>
          <p:cNvPr id="6" name="Afbeelding 5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0DF2D3BA-5728-963E-F674-7F4735C57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39" y="2743990"/>
            <a:ext cx="4340761" cy="2971010"/>
          </a:xfrm>
          <a:prstGeom prst="rect">
            <a:avLst/>
          </a:prstGeom>
          <a:noFill/>
          <a:effectLst>
            <a:outerShdw blurRad="164040" dist="38100" dir="2700000" sx="100420" sy="10042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148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fvorm">
  <a:themeElements>
    <a:clrScheme name="Golfv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Golfv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lfv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>
    <a:lnDef>
      <a:spPr>
        <a:ln>
          <a:solidFill>
            <a:srgbClr val="FF0000">
              <a:alpha val="30000"/>
            </a:srgb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C13807810FB34A8DB2F04421560963" ma:contentTypeVersion="35" ma:contentTypeDescription="Een nieuw document maken." ma:contentTypeScope="" ma:versionID="3074351606196eb651c9fc64608a78ae">
  <xsd:schema xmlns:xsd="http://www.w3.org/2001/XMLSchema" xmlns:xs="http://www.w3.org/2001/XMLSchema" xmlns:p="http://schemas.microsoft.com/office/2006/metadata/properties" xmlns:ns2="c24f31ac-d698-4237-8fa8-5ddc79cbd22d" xmlns:ns3="7a0363a8-fedc-48a8-b6ea-9fecb85756ef" xmlns:ns4="9115a0db-3d1a-42ed-9cab-1d3c3f339b82" targetNamespace="http://schemas.microsoft.com/office/2006/metadata/properties" ma:root="true" ma:fieldsID="ba4965f130cc34131cb584da7bf9b2c1" ns2:_="" ns3:_="" ns4:_="">
    <xsd:import namespace="c24f31ac-d698-4237-8fa8-5ddc79cbd22d"/>
    <xsd:import namespace="7a0363a8-fedc-48a8-b6ea-9fecb85756ef"/>
    <xsd:import namespace="9115a0db-3d1a-42ed-9cab-1d3c3f339b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TaxCatchAll" minOccurs="0"/>
                <xsd:element ref="ns2:g5790734d7eb41ab8edd1e3d758c5d25" minOccurs="0"/>
                <xsd:element ref="ns2:e21dcd51c8e94a7aad1764277fb6e840" minOccurs="0"/>
                <xsd:element ref="ns2:d0839ff81fba44cd879ab74a948b0477" minOccurs="0"/>
                <xsd:element ref="ns2:NaamBedrijf" minOccurs="0"/>
                <xsd:element ref="ns2:d7fadc2990e0402cbd5e88909336b3ae" minOccurs="0"/>
                <xsd:element ref="ns2:jb674c0fb8604410b058327a14309147" minOccurs="0"/>
                <xsd:element ref="ns2:j1794de31d3c41239e8117a3bf049d41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4f31ac-d698-4237-8fa8-5ddc79cbd2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5790734d7eb41ab8edd1e3d758c5d25" ma:index="14" nillable="true" ma:taxonomy="true" ma:internalName="g5790734d7eb41ab8edd1e3d758c5d25" ma:taxonomyFieldName="Jaar" ma:displayName="Jaar" ma:default="" ma:fieldId="{05790734-d7eb-41ab-8edd-1e3d758c5d25}" ma:sspId="73681652-e1ec-4c19-9835-b6085d87a124" ma:termSetId="84e43c9a-4b50-4ae3-9f75-516177cc8e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21dcd51c8e94a7aad1764277fb6e840" ma:index="16" nillable="true" ma:taxonomy="true" ma:internalName="e21dcd51c8e94a7aad1764277fb6e840" ma:taxonomyFieldName="Vestiging" ma:displayName="Vestiging" ma:default="" ma:fieldId="{e21dcd51-c8e9-4a7a-ad17-64277fb6e840}" ma:sspId="73681652-e1ec-4c19-9835-b6085d87a124" ma:termSetId="f446a668-6003-418a-a607-a1f832ba3e4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839ff81fba44cd879ab74a948b0477" ma:index="18" nillable="true" ma:taxonomy="true" ma:internalName="d0839ff81fba44cd879ab74a948b0477" ma:taxonomyFieldName="Afdeling" ma:displayName="Afdeling" ma:default="" ma:fieldId="{d0839ff8-1fba-44cd-879a-b74a948b0477}" ma:sspId="73681652-e1ec-4c19-9835-b6085d87a124" ma:termSetId="11828f9e-d1f7-45cb-a14e-9a1872587a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aamBedrijf" ma:index="19" nillable="true" ma:displayName="Naam Bedrijf" ma:format="Dropdown" ma:internalName="NaamBedrijf">
      <xsd:simpleType>
        <xsd:restriction base="dms:Text">
          <xsd:maxLength value="255"/>
        </xsd:restriction>
      </xsd:simpleType>
    </xsd:element>
    <xsd:element name="d7fadc2990e0402cbd5e88909336b3ae" ma:index="21" nillable="true" ma:taxonomy="true" ma:internalName="d7fadc2990e0402cbd5e88909336b3ae" ma:taxonomyFieldName="Project_x0020_Wizzie" ma:displayName="Project Wizzie" ma:default="" ma:fieldId="{d7fadc29-90e0-402c-bd5e-88909336b3ae}" ma:sspId="73681652-e1ec-4c19-9835-b6085d87a124" ma:termSetId="b3dc30a3-5bf3-4bc3-b85c-fcaab47d3c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b674c0fb8604410b058327a14309147" ma:index="23" nillable="true" ma:taxonomy="true" ma:internalName="jb674c0fb8604410b058327a14309147" ma:taxonomyFieldName="Onderwerp_x0020__x002d__x0020_Uitvoering" ma:displayName="Onderwerp - Uitvoering" ma:default="" ma:fieldId="{3b674c0f-b860-4410-b058-327a14309147}" ma:sspId="73681652-e1ec-4c19-9835-b6085d87a124" ma:termSetId="c301b70a-7692-46c2-b8b4-082c88d2b0e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794de31d3c41239e8117a3bf049d41" ma:index="25" nillable="true" ma:taxonomy="true" ma:internalName="j1794de31d3c41239e8117a3bf049d41" ma:taxonomyFieldName="Doelgroep" ma:displayName="Doelgroep" ma:default="" ma:fieldId="{31794de3-1d3c-4123-9e81-17a3bf049d41}" ma:sspId="73681652-e1ec-4c19-9835-b6085d87a124" ma:termSetId="22d96944-0502-4eed-8e71-50415f5a5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f76f155ced4ddcb4097134ff3c332f" ma:index="27" nillable="true" ma:taxonomy="true" ma:internalName="lcf76f155ced4ddcb4097134ff3c332f" ma:taxonomyFieldName="MediaServiceImageTags" ma:displayName="Afbeeldingtags" ma:readOnly="false" ma:fieldId="{5cf76f15-5ced-4ddc-b409-7134ff3c332f}" ma:taxonomyMulti="true" ma:sspId="73681652-e1ec-4c19-9835-b6085d87a1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3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363a8-fedc-48a8-b6ea-9fecb85756e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5a0db-3d1a-42ed-9cab-1d3c3f339b8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105278b-bf16-49fb-9009-79fcfde5153b}" ma:internalName="TaxCatchAll" ma:showField="CatchAllData" ma:web="9115a0db-3d1a-42ed-9cab-1d3c3f339b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5790734d7eb41ab8edd1e3d758c5d25 xmlns="c24f31ac-d698-4237-8fa8-5ddc79cbd2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2023-2024</TermName>
          <TermId xmlns="http://schemas.microsoft.com/office/infopath/2007/PartnerControls">6908a6be-3ced-4271-a2d1-0a5628e44a15</TermId>
        </TermInfo>
      </Terms>
    </g5790734d7eb41ab8edd1e3d758c5d25>
    <jb674c0fb8604410b058327a14309147 xmlns="c24f31ac-d698-4237-8fa8-5ddc79cbd2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</TermName>
          <TermId xmlns="http://schemas.microsoft.com/office/infopath/2007/PartnerControls">10af64a4-5464-47a5-a9c5-ee9b79cf7308</TermId>
        </TermInfo>
      </Terms>
    </jb674c0fb8604410b058327a14309147>
    <d7fadc2990e0402cbd5e88909336b3ae xmlns="c24f31ac-d698-4237-8fa8-5ddc79cbd2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Plannen Doe Je Zo!</TermName>
          <TermId xmlns="http://schemas.microsoft.com/office/infopath/2007/PartnerControls">6dc4e76a-21eb-4c66-ab5e-b9f5b71140a1</TermId>
        </TermInfo>
      </Terms>
    </d7fadc2990e0402cbd5e88909336b3ae>
    <TaxCatchAll xmlns="9115a0db-3d1a-42ed-9cab-1d3c3f339b82">
      <Value>70</Value>
      <Value>8207</Value>
      <Value>8234</Value>
      <Value>206</Value>
      <Value>49</Value>
    </TaxCatchAll>
    <d0839ff81fba44cd879ab74a948b0477 xmlns="c24f31ac-d698-4237-8fa8-5ddc79cbd22d">
      <Terms xmlns="http://schemas.microsoft.com/office/infopath/2007/PartnerControls"/>
    </d0839ff81fba44cd879ab74a948b0477>
    <e21dcd51c8e94a7aad1764277fb6e840 xmlns="c24f31ac-d698-4237-8fa8-5ddc79cbd2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Amsterdam</TermName>
          <TermId xmlns="http://schemas.microsoft.com/office/infopath/2007/PartnerControls">60cb5ea4-e297-44f4-9998-95d162c3051a</TermId>
        </TermInfo>
      </Terms>
    </e21dcd51c8e94a7aad1764277fb6e840>
    <NaamBedrijf xmlns="c24f31ac-d698-4237-8fa8-5ddc79cbd22d">JINC</NaamBedrijf>
    <j1794de31d3c41239e8117a3bf049d41 xmlns="c24f31ac-d698-4237-8fa8-5ddc79cbd2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Trainer</TermName>
          <TermId xmlns="http://schemas.microsoft.com/office/infopath/2007/PartnerControls">fc30cd17-c724-4617-b823-32bfcd104bfd</TermId>
        </TermInfo>
      </Terms>
    </j1794de31d3c41239e8117a3bf049d41>
    <lcf76f155ced4ddcb4097134ff3c332f xmlns="c24f31ac-d698-4237-8fa8-5ddc79cbd22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776224-E2F9-4111-9471-219AF24AAD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64F30-B5DA-4539-B6B6-D4A9A11FBCBB}"/>
</file>

<file path=customXml/itemProps3.xml><?xml version="1.0" encoding="utf-8"?>
<ds:datastoreItem xmlns:ds="http://schemas.openxmlformats.org/officeDocument/2006/customXml" ds:itemID="{319A0F07-4EEA-4DCE-BCF7-BF4B23564768}">
  <ds:schemaRefs>
    <ds:schemaRef ds:uri="7a0363a8-fedc-48a8-b6ea-9fecb85756ef"/>
    <ds:schemaRef ds:uri="9115a0db-3d1a-42ed-9cab-1d3c3f339b82"/>
    <ds:schemaRef ds:uri="c24f31ac-d698-4237-8fa8-5ddc79cbd2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102</TotalTime>
  <Words>364</Words>
  <Application>Microsoft Office PowerPoint</Application>
  <PresentationFormat>Aangepast</PresentationFormat>
  <Paragraphs>77</Paragraphs>
  <Slides>16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Berlin Sans FB Demi</vt:lpstr>
      <vt:lpstr>Calibri</vt:lpstr>
      <vt:lpstr>Candara</vt:lpstr>
      <vt:lpstr>DTLArgoT</vt:lpstr>
      <vt:lpstr>Symbol</vt:lpstr>
      <vt:lpstr>Golfvorm</vt:lpstr>
      <vt:lpstr>Plannen doe je zo!</vt:lpstr>
      <vt:lpstr>Startbijeenkomst</vt:lpstr>
      <vt:lpstr>Agenda’s</vt:lpstr>
      <vt:lpstr>Onze agenda</vt:lpstr>
      <vt:lpstr>Race tegen de klok</vt:lpstr>
      <vt:lpstr>Schoolfeest plannen</vt:lpstr>
      <vt:lpstr>Toets leren</vt:lpstr>
      <vt:lpstr>Vakantie plannen</vt:lpstr>
      <vt:lpstr>Raad de agenda</vt:lpstr>
      <vt:lpstr>Van wie is deze agenda?</vt:lpstr>
      <vt:lpstr>PowerPoint-presentatie</vt:lpstr>
      <vt:lpstr>Van wie is deze agenda? </vt:lpstr>
      <vt:lpstr>Van wie is deze agenda? </vt:lpstr>
      <vt:lpstr>Van wie is deze agenda? </vt:lpstr>
      <vt:lpstr>Van wie is deze agenda?</vt:lpstr>
      <vt:lpstr>Einde startbijeenkomst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Christine van Buuren</dc:creator>
  <cp:keywords>Plannen</cp:keywords>
  <cp:lastModifiedBy>Tirza Groenewoud</cp:lastModifiedBy>
  <cp:revision>3</cp:revision>
  <dcterms:created xsi:type="dcterms:W3CDTF">2015-05-07T13:28:58Z</dcterms:created>
  <dcterms:modified xsi:type="dcterms:W3CDTF">2023-08-08T10:04:50Z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5e3279d3-ab9b-471e-82cc-c2c7f7d462a8</vt:lpwstr>
  </property>
  <property fmtid="{D5CDD505-2E9C-101B-9397-08002B2CF9AE}" pid="3" name="ContentTypeId">
    <vt:lpwstr>0x01010092C13807810FB34A8DB2F04421560963</vt:lpwstr>
  </property>
  <property fmtid="{D5CDD505-2E9C-101B-9397-08002B2CF9AE}" pid="4" name="TaxKeyword">
    <vt:lpwstr>1163;#Plannen|c804690a-2fff-49c3-bc5d-e86ea91e3415</vt:lpwstr>
  </property>
  <property fmtid="{D5CDD505-2E9C-101B-9397-08002B2CF9AE}" pid="5" name="xd_Signature">
    <vt:bool>false</vt:bool>
  </property>
  <property fmtid="{D5CDD505-2E9C-101B-9397-08002B2CF9AE}" pid="6" name="Doelgroep">
    <vt:lpwstr>206;#Trainer|fc30cd17-c724-4617-b823-32bfcd104bfd</vt:lpwstr>
  </property>
  <property fmtid="{D5CDD505-2E9C-101B-9397-08002B2CF9AE}" pid="7" name="xd_ProgID">
    <vt:lpwstr/>
  </property>
  <property fmtid="{D5CDD505-2E9C-101B-9397-08002B2CF9AE}" pid="8" name="_dlc_DocId">
    <vt:lpwstr>5DCAQDX4DXEU-1121710188-149614</vt:lpwstr>
  </property>
  <property fmtid="{D5CDD505-2E9C-101B-9397-08002B2CF9AE}" pid="9" name="Kwaliteit - Standaarddocumenten">
    <vt:lpwstr>197;#Digitaal|8462f3f2-60fb-4aaf-96a2-3eace8e01878</vt:lpwstr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Vestiging">
    <vt:lpwstr>49;#Amsterdam|60cb5ea4-e297-44f4-9998-95d162c3051a</vt:lpwstr>
  </property>
  <property fmtid="{D5CDD505-2E9C-101B-9397-08002B2CF9AE}" pid="13" name="_dlc_DocIdUrl">
    <vt:lpwstr>https://jinc053.sharepoint.com/sites/JINC Projecten/_layouts/15/DocIdRedir.aspx?ID=5DCAQDX4DXEU-1121710188-149614, 5DCAQDX4DXEU-1121710188-149614</vt:lpwstr>
  </property>
  <property fmtid="{D5CDD505-2E9C-101B-9397-08002B2CF9AE}" pid="14" name="Onderwerp - Standaard documenten">
    <vt:lpwstr>218;#Lesmateriaal|e13d972b-0a7b-446a-80f9-4ed21cec7f88</vt:lpwstr>
  </property>
  <property fmtid="{D5CDD505-2E9C-101B-9397-08002B2CF9AE}" pid="15" name="TaxKeywordTaxHTField">
    <vt:lpwstr>Plannen|c804690a-2fff-49c3-bc5d-e86ea91e3415</vt:lpwstr>
  </property>
  <property fmtid="{D5CDD505-2E9C-101B-9397-08002B2CF9AE}" pid="16" name="Afdeling">
    <vt:lpwstr/>
  </property>
  <property fmtid="{D5CDD505-2E9C-101B-9397-08002B2CF9AE}" pid="17" name="MediaServiceImageTags">
    <vt:lpwstr/>
  </property>
  <property fmtid="{D5CDD505-2E9C-101B-9397-08002B2CF9AE}" pid="18" name="Onderwerp - Uitvoering">
    <vt:lpwstr>70;#Presentatie|10af64a4-5464-47a5-a9c5-ee9b79cf7308</vt:lpwstr>
  </property>
  <property fmtid="{D5CDD505-2E9C-101B-9397-08002B2CF9AE}" pid="19" name="Project_x0020_Wizzie">
    <vt:lpwstr/>
  </property>
  <property fmtid="{D5CDD505-2E9C-101B-9397-08002B2CF9AE}" pid="20" name="Jaar">
    <vt:lpwstr>8234;#2023-2024|6908a6be-3ced-4271-a2d1-0a5628e44a15</vt:lpwstr>
  </property>
  <property fmtid="{D5CDD505-2E9C-101B-9397-08002B2CF9AE}" pid="21" name="Project Wizzie">
    <vt:lpwstr>8207;#Plannen Doe Je Zo!|6dc4e76a-21eb-4c66-ab5e-b9f5b71140a1</vt:lpwstr>
  </property>
</Properties>
</file>