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256" r:id="rId5"/>
    <p:sldId id="277" r:id="rId6"/>
    <p:sldId id="294" r:id="rId7"/>
    <p:sldId id="279" r:id="rId8"/>
    <p:sldId id="295" r:id="rId9"/>
    <p:sldId id="284" r:id="rId10"/>
    <p:sldId id="296" r:id="rId11"/>
    <p:sldId id="285" r:id="rId12"/>
    <p:sldId id="286" r:id="rId13"/>
    <p:sldId id="287" r:id="rId14"/>
    <p:sldId id="289" r:id="rId15"/>
    <p:sldId id="290" r:id="rId16"/>
    <p:sldId id="291" r:id="rId17"/>
    <p:sldId id="297" r:id="rId18"/>
    <p:sldId id="292" r:id="rId19"/>
    <p:sldId id="275"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te Haanappel" initials="MH" lastIdx="1" clrIdx="0">
    <p:extLst>
      <p:ext uri="{19B8F6BF-5375-455C-9EA6-DF929625EA0E}">
        <p15:presenceInfo xmlns:p15="http://schemas.microsoft.com/office/powerpoint/2012/main" userId="S::mhaanappel@jinc.nl::60286fdc-6e4d-4422-99c0-619031848cf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E661D5-DF20-FCA3-B03E-747C778E676E}" v="4" dt="2024-04-25T13:22:07.0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60"/>
    <p:restoredTop sz="77556" autoAdjust="0"/>
  </p:normalViewPr>
  <p:slideViewPr>
    <p:cSldViewPr snapToGrid="0" snapToObjects="1">
      <p:cViewPr varScale="1">
        <p:scale>
          <a:sx n="88" d="100"/>
          <a:sy n="88" d="100"/>
        </p:scale>
        <p:origin x="122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733196-E1C8-42C5-AEFC-AE288BF92DFE}" type="datetimeFigureOut">
              <a:rPr lang="nl-NL" smtClean="0"/>
              <a:t>22-5-2024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1227C8-FCBE-4468-B123-C943319E5AD2}" type="slidenum">
              <a:rPr lang="nl-NL" smtClean="0"/>
              <a:t>‹nr.›</a:t>
            </a:fld>
            <a:endParaRPr lang="nl-NL"/>
          </a:p>
        </p:txBody>
      </p:sp>
    </p:spTree>
    <p:extLst>
      <p:ext uri="{BB962C8B-B14F-4D97-AF65-F5344CB8AC3E}">
        <p14:creationId xmlns:p14="http://schemas.microsoft.com/office/powerpoint/2010/main" val="1746871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deze slide stel je jezelf voor, zodat de leerlingen een leuk beeld hebben van jou (buiten je werk om). </a:t>
            </a:r>
          </a:p>
          <a:p>
            <a:endParaRPr lang="nl-NL" dirty="0"/>
          </a:p>
          <a:p>
            <a:r>
              <a:rPr lang="nl-NL" dirty="0"/>
              <a:t>Je kunt hierbij denken aan:</a:t>
            </a:r>
          </a:p>
          <a:p>
            <a:r>
              <a:rPr lang="nl-NL" dirty="0"/>
              <a:t>- Naam </a:t>
            </a:r>
          </a:p>
          <a:p>
            <a:r>
              <a:rPr lang="nl-NL" dirty="0"/>
              <a:t>- Leeftijd</a:t>
            </a:r>
          </a:p>
          <a:p>
            <a:r>
              <a:rPr lang="nl-NL" dirty="0"/>
              <a:t>- Hobby’s </a:t>
            </a:r>
          </a:p>
          <a:p>
            <a:r>
              <a:rPr lang="nl-NL" dirty="0"/>
              <a:t>- Lievelingseten </a:t>
            </a:r>
          </a:p>
          <a:p>
            <a:r>
              <a:rPr lang="nl-NL" dirty="0"/>
              <a:t>- Hoe kijk je naar deze ochtend? </a:t>
            </a:r>
          </a:p>
          <a:p>
            <a:endParaRPr lang="nl-NL" dirty="0"/>
          </a:p>
          <a:p>
            <a:r>
              <a:rPr lang="nl-NL" dirty="0"/>
              <a:t>Leuk als je een foto toe kunt voegen van jezelf!</a:t>
            </a:r>
          </a:p>
        </p:txBody>
      </p:sp>
      <p:sp>
        <p:nvSpPr>
          <p:cNvPr id="4" name="Tijdelijke aanduiding voor dianummer 3"/>
          <p:cNvSpPr>
            <a:spLocks noGrp="1"/>
          </p:cNvSpPr>
          <p:nvPr>
            <p:ph type="sldNum" sz="quarter" idx="5"/>
          </p:nvPr>
        </p:nvSpPr>
        <p:spPr/>
        <p:txBody>
          <a:bodyPr/>
          <a:lstStyle/>
          <a:p>
            <a:fld id="{771227C8-FCBE-4468-B123-C943319E5AD2}" type="slidenum">
              <a:rPr lang="nl-NL" smtClean="0"/>
              <a:t>3</a:t>
            </a:fld>
            <a:endParaRPr lang="nl-NL"/>
          </a:p>
        </p:txBody>
      </p:sp>
    </p:spTree>
    <p:extLst>
      <p:ext uri="{BB962C8B-B14F-4D97-AF65-F5344CB8AC3E}">
        <p14:creationId xmlns:p14="http://schemas.microsoft.com/office/powerpoint/2010/main" val="2459622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71227C8-FCBE-4468-B123-C943319E5AD2}" type="slidenum">
              <a:rPr lang="nl-NL" smtClean="0"/>
              <a:t>12</a:t>
            </a:fld>
            <a:endParaRPr lang="nl-NL"/>
          </a:p>
        </p:txBody>
      </p:sp>
    </p:spTree>
    <p:extLst>
      <p:ext uri="{BB962C8B-B14F-4D97-AF65-F5344CB8AC3E}">
        <p14:creationId xmlns:p14="http://schemas.microsoft.com/office/powerpoint/2010/main" val="1362853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Optionele vragen:</a:t>
            </a:r>
          </a:p>
          <a:p>
            <a:pPr marL="228600" indent="-228600">
              <a:buAutoNum type="arabicParenR"/>
            </a:pPr>
            <a:r>
              <a:rPr lang="nl-NL" dirty="0"/>
              <a:t>Wat vonden jullie van deze bliksemstage?</a:t>
            </a:r>
          </a:p>
          <a:p>
            <a:pPr marL="228600" indent="-228600">
              <a:buAutoNum type="arabicParenR"/>
            </a:pPr>
            <a:r>
              <a:rPr lang="nl-NL" dirty="0"/>
              <a:t>Wat vond je leuk van de opdracht?</a:t>
            </a:r>
          </a:p>
          <a:p>
            <a:r>
              <a:rPr lang="nl-NL" dirty="0"/>
              <a:t>3)   Waar moet je goed in zijn om bij dit bedrijf te werken? </a:t>
            </a:r>
          </a:p>
          <a:p>
            <a:r>
              <a:rPr lang="nl-NL" dirty="0"/>
              <a:t>4)   Zijn er nog vragen? </a:t>
            </a:r>
          </a:p>
          <a:p>
            <a:endParaRPr lang="nl-NL" dirty="0"/>
          </a:p>
          <a:p>
            <a:r>
              <a:rPr lang="nl-NL" dirty="0"/>
              <a:t>Voor een bliksemstage voor middelbare scholieren: vergeet de QR-code niet die je een dag van tevoren toegestuurd krijgt! Dit is een code die verwijst naar een online evaluatieformulier voor de leerlingen, de begeleider(s) en jullie.</a:t>
            </a:r>
          </a:p>
        </p:txBody>
      </p:sp>
      <p:sp>
        <p:nvSpPr>
          <p:cNvPr id="4" name="Tijdelijke aanduiding voor dianummer 3"/>
          <p:cNvSpPr>
            <a:spLocks noGrp="1"/>
          </p:cNvSpPr>
          <p:nvPr>
            <p:ph type="sldNum" sz="quarter" idx="5"/>
          </p:nvPr>
        </p:nvSpPr>
        <p:spPr/>
        <p:txBody>
          <a:bodyPr/>
          <a:lstStyle/>
          <a:p>
            <a:fld id="{771227C8-FCBE-4468-B123-C943319E5AD2}" type="slidenum">
              <a:rPr lang="nl-NL" smtClean="0"/>
              <a:t>15</a:t>
            </a:fld>
            <a:endParaRPr lang="nl-NL"/>
          </a:p>
        </p:txBody>
      </p:sp>
    </p:spTree>
    <p:extLst>
      <p:ext uri="{BB962C8B-B14F-4D97-AF65-F5344CB8AC3E}">
        <p14:creationId xmlns:p14="http://schemas.microsoft.com/office/powerpoint/2010/main" val="2343976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71227C8-FCBE-4468-B123-C943319E5AD2}" type="slidenum">
              <a:rPr lang="nl-NL" smtClean="0"/>
              <a:t>4</a:t>
            </a:fld>
            <a:endParaRPr lang="nl-NL"/>
          </a:p>
        </p:txBody>
      </p:sp>
    </p:spTree>
    <p:extLst>
      <p:ext uri="{BB962C8B-B14F-4D97-AF65-F5344CB8AC3E}">
        <p14:creationId xmlns:p14="http://schemas.microsoft.com/office/powerpoint/2010/main" val="2125139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C106D-6A76-04B3-6A5F-1F12CEA331A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3E0696A-B14C-15F2-61D1-9ED0D287859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A4133FD-9E31-91E7-0F1F-0469699797AD}"/>
              </a:ext>
            </a:extLst>
          </p:cNvPr>
          <p:cNvSpPr>
            <a:spLocks noGrp="1"/>
          </p:cNvSpPr>
          <p:nvPr>
            <p:ph type="body" idx="1"/>
          </p:nvPr>
        </p:nvSpPr>
        <p:spPr/>
        <p:txBody>
          <a:bodyPr/>
          <a:lstStyle/>
          <a:p>
            <a:r>
              <a:rPr lang="nl-NL" dirty="0"/>
              <a:t>Dit zijn voorbeelden van stellingen die je kunt vragen aan de leerlingen. Begin met wat persoonlijke stellingen om kennis te maken, en maak daarna een bruggetje met stellingen over jouw bedrijf. </a:t>
            </a:r>
          </a:p>
        </p:txBody>
      </p:sp>
      <p:sp>
        <p:nvSpPr>
          <p:cNvPr id="4" name="Tijdelijke aanduiding voor dianummer 3">
            <a:extLst>
              <a:ext uri="{FF2B5EF4-FFF2-40B4-BE49-F238E27FC236}">
                <a16:creationId xmlns:a16="http://schemas.microsoft.com/office/drawing/2014/main" id="{58A58AE1-3F36-23FF-2EA3-F43D4459034E}"/>
              </a:ext>
            </a:extLst>
          </p:cNvPr>
          <p:cNvSpPr>
            <a:spLocks noGrp="1"/>
          </p:cNvSpPr>
          <p:nvPr>
            <p:ph type="sldNum" sz="quarter" idx="5"/>
          </p:nvPr>
        </p:nvSpPr>
        <p:spPr/>
        <p:txBody>
          <a:bodyPr/>
          <a:lstStyle/>
          <a:p>
            <a:fld id="{771227C8-FCBE-4468-B123-C943319E5AD2}" type="slidenum">
              <a:rPr lang="nl-NL" smtClean="0"/>
              <a:t>5</a:t>
            </a:fld>
            <a:endParaRPr lang="nl-NL"/>
          </a:p>
        </p:txBody>
      </p:sp>
    </p:spTree>
    <p:extLst>
      <p:ext uri="{BB962C8B-B14F-4D97-AF65-F5344CB8AC3E}">
        <p14:creationId xmlns:p14="http://schemas.microsoft.com/office/powerpoint/2010/main" val="3151789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Gebruik hiervoor pakkende voorbeelden! Let op: niet te veel zenden en maak het concreet aan de hand van vragen.</a:t>
            </a:r>
          </a:p>
          <a:p>
            <a:endParaRPr lang="nl-NL" dirty="0"/>
          </a:p>
          <a:p>
            <a:r>
              <a:rPr lang="nl-NL" dirty="0"/>
              <a:t>Voorbeeld: </a:t>
            </a:r>
          </a:p>
          <a:p>
            <a:r>
              <a:rPr lang="nl-NL" dirty="0"/>
              <a:t>- Wat denken jullie dat we doen bij dit bedrijf? </a:t>
            </a:r>
          </a:p>
          <a:p>
            <a:r>
              <a:rPr lang="nl-NL" dirty="0"/>
              <a:t>- We zitten in een groot pand, hoe veel medewerkers denk je dat hier werken? </a:t>
            </a:r>
          </a:p>
          <a:p>
            <a:endParaRPr lang="nl-NL" dirty="0"/>
          </a:p>
          <a:p>
            <a:r>
              <a:rPr lang="nl-NL" dirty="0"/>
              <a:t>Benoem in dit verhaal de verschillende functies binnen je bedrijf. Dit hoeft niet in detail, maar belangrijk om te weten dat er bijvoorbeeld HR, (financiële) support functies, keuken, receptie functies zijn.</a:t>
            </a:r>
          </a:p>
        </p:txBody>
      </p:sp>
      <p:sp>
        <p:nvSpPr>
          <p:cNvPr id="4" name="Tijdelijke aanduiding voor dianummer 3"/>
          <p:cNvSpPr>
            <a:spLocks noGrp="1"/>
          </p:cNvSpPr>
          <p:nvPr>
            <p:ph type="sldNum" sz="quarter" idx="5"/>
          </p:nvPr>
        </p:nvSpPr>
        <p:spPr/>
        <p:txBody>
          <a:bodyPr/>
          <a:lstStyle/>
          <a:p>
            <a:fld id="{771227C8-FCBE-4468-B123-C943319E5AD2}" type="slidenum">
              <a:rPr lang="nl-NL" smtClean="0"/>
              <a:t>6</a:t>
            </a:fld>
            <a:endParaRPr lang="nl-NL"/>
          </a:p>
        </p:txBody>
      </p:sp>
    </p:spTree>
    <p:extLst>
      <p:ext uri="{BB962C8B-B14F-4D97-AF65-F5344CB8AC3E}">
        <p14:creationId xmlns:p14="http://schemas.microsoft.com/office/powerpoint/2010/main" val="756339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zijn uiteraard slechts wat voorbeelden van beroepen. Pas aan naar jouw bedrijf, maar houd de praktische opties erin!</a:t>
            </a:r>
          </a:p>
          <a:p>
            <a:endParaRPr lang="nl-NL" dirty="0"/>
          </a:p>
          <a:p>
            <a:r>
              <a:rPr lang="nl-NL" dirty="0"/>
              <a:t>Let op </a:t>
            </a:r>
            <a:r>
              <a:rPr lang="nl-NL" dirty="0" err="1"/>
              <a:t>op</a:t>
            </a:r>
            <a:r>
              <a:rPr lang="nl-NL" dirty="0"/>
              <a:t> je taalgebruik, gebruik toegankelijke woorden. Voorbeeld: HR is de afdeling die er voor zorgt dat alle medewerkers hun werk goed kunnen doen. Denk hierbij aan salaris, vakantie maar ook het aannemen van nieuwe mensen. </a:t>
            </a:r>
          </a:p>
        </p:txBody>
      </p:sp>
      <p:sp>
        <p:nvSpPr>
          <p:cNvPr id="4" name="Tijdelijke aanduiding voor dianummer 3"/>
          <p:cNvSpPr>
            <a:spLocks noGrp="1"/>
          </p:cNvSpPr>
          <p:nvPr>
            <p:ph type="sldNum" sz="quarter" idx="5"/>
          </p:nvPr>
        </p:nvSpPr>
        <p:spPr/>
        <p:txBody>
          <a:bodyPr/>
          <a:lstStyle/>
          <a:p>
            <a:fld id="{771227C8-FCBE-4468-B123-C943319E5AD2}" type="slidenum">
              <a:rPr lang="nl-NL" smtClean="0"/>
              <a:t>7</a:t>
            </a:fld>
            <a:endParaRPr lang="nl-NL"/>
          </a:p>
        </p:txBody>
      </p:sp>
    </p:spTree>
    <p:extLst>
      <p:ext uri="{BB962C8B-B14F-4D97-AF65-F5344CB8AC3E}">
        <p14:creationId xmlns:p14="http://schemas.microsoft.com/office/powerpoint/2010/main" val="4263455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kan ook creatief! In de vorm van bijvoorbeeld een bingo met daarop:</a:t>
            </a:r>
          </a:p>
          <a:p>
            <a:pPr marL="171450" indent="-171450">
              <a:buFontTx/>
              <a:buChar char="-"/>
            </a:pPr>
            <a:r>
              <a:rPr lang="nl-NL" dirty="0"/>
              <a:t>Vind een medewerker van de receptie</a:t>
            </a:r>
          </a:p>
          <a:p>
            <a:pPr marL="171450" indent="-171450">
              <a:buFontTx/>
              <a:buChar char="-"/>
            </a:pPr>
            <a:r>
              <a:rPr lang="nl-NL" dirty="0"/>
              <a:t>Vind een medewerker die het niet erg vindt om </a:t>
            </a:r>
            <a:r>
              <a:rPr lang="nl-NL" dirty="0" err="1"/>
              <a:t>om</a:t>
            </a:r>
            <a:r>
              <a:rPr lang="nl-NL" dirty="0"/>
              <a:t> 7:00 te beginnen </a:t>
            </a:r>
          </a:p>
          <a:p>
            <a:pPr marL="171450" indent="-171450">
              <a:buFontTx/>
              <a:buChar char="-"/>
            </a:pPr>
            <a:endParaRPr lang="nl-NL" dirty="0"/>
          </a:p>
          <a:p>
            <a:pPr marL="0" indent="0">
              <a:buFontTx/>
              <a:buNone/>
            </a:pPr>
            <a:r>
              <a:rPr lang="nl-NL" dirty="0"/>
              <a:t>Ook hier is het weer leuk als jullie meerdere afdelingen meenemen en dat collega’s op de hoogte zijn van een groepje leerlingen wat langs komt. Extra leuk als ze daar even de tijd voor kunnen nemen!</a:t>
            </a:r>
          </a:p>
        </p:txBody>
      </p:sp>
      <p:sp>
        <p:nvSpPr>
          <p:cNvPr id="4" name="Tijdelijke aanduiding voor dianummer 3"/>
          <p:cNvSpPr>
            <a:spLocks noGrp="1"/>
          </p:cNvSpPr>
          <p:nvPr>
            <p:ph type="sldNum" sz="quarter" idx="5"/>
          </p:nvPr>
        </p:nvSpPr>
        <p:spPr/>
        <p:txBody>
          <a:bodyPr/>
          <a:lstStyle/>
          <a:p>
            <a:fld id="{771227C8-FCBE-4468-B123-C943319E5AD2}" type="slidenum">
              <a:rPr lang="nl-NL" smtClean="0"/>
              <a:t>8</a:t>
            </a:fld>
            <a:endParaRPr lang="nl-NL"/>
          </a:p>
        </p:txBody>
      </p:sp>
    </p:spTree>
    <p:extLst>
      <p:ext uri="{BB962C8B-B14F-4D97-AF65-F5344CB8AC3E}">
        <p14:creationId xmlns:p14="http://schemas.microsoft.com/office/powerpoint/2010/main" val="3607974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Heel fijn als jullie tijdens de pauze wat te drinken en eten voor de leerlingen hebben.</a:t>
            </a:r>
          </a:p>
        </p:txBody>
      </p:sp>
      <p:sp>
        <p:nvSpPr>
          <p:cNvPr id="4" name="Tijdelijke aanduiding voor dianummer 3"/>
          <p:cNvSpPr>
            <a:spLocks noGrp="1"/>
          </p:cNvSpPr>
          <p:nvPr>
            <p:ph type="sldNum" sz="quarter" idx="5"/>
          </p:nvPr>
        </p:nvSpPr>
        <p:spPr/>
        <p:txBody>
          <a:bodyPr/>
          <a:lstStyle/>
          <a:p>
            <a:fld id="{771227C8-FCBE-4468-B123-C943319E5AD2}" type="slidenum">
              <a:rPr lang="nl-NL" smtClean="0"/>
              <a:t>9</a:t>
            </a:fld>
            <a:endParaRPr lang="nl-NL"/>
          </a:p>
        </p:txBody>
      </p:sp>
    </p:spTree>
    <p:extLst>
      <p:ext uri="{BB962C8B-B14F-4D97-AF65-F5344CB8AC3E}">
        <p14:creationId xmlns:p14="http://schemas.microsoft.com/office/powerpoint/2010/main" val="4267083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71227C8-FCBE-4468-B123-C943319E5AD2}" type="slidenum">
              <a:rPr lang="nl-NL" smtClean="0"/>
              <a:t>10</a:t>
            </a:fld>
            <a:endParaRPr lang="nl-NL"/>
          </a:p>
        </p:txBody>
      </p:sp>
    </p:spTree>
    <p:extLst>
      <p:ext uri="{BB962C8B-B14F-4D97-AF65-F5344CB8AC3E}">
        <p14:creationId xmlns:p14="http://schemas.microsoft.com/office/powerpoint/2010/main" val="2280491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Tips:</a:t>
            </a:r>
          </a:p>
          <a:p>
            <a:pPr marL="171450" indent="-171450">
              <a:buFontTx/>
              <a:buChar char="-"/>
            </a:pPr>
            <a:r>
              <a:rPr lang="nl-NL" dirty="0"/>
              <a:t>Hou de opdrachten interactief</a:t>
            </a:r>
          </a:p>
          <a:p>
            <a:pPr marL="171450" indent="-171450">
              <a:buFontTx/>
              <a:buChar char="-"/>
            </a:pPr>
            <a:r>
              <a:rPr lang="nl-NL" dirty="0"/>
              <a:t>Liever 3 opdrachten van 20 minuten, dan 1 opdracht van een uur </a:t>
            </a:r>
          </a:p>
          <a:p>
            <a:pPr marL="171450" indent="-171450">
              <a:buFontTx/>
              <a:buChar char="-"/>
            </a:pPr>
            <a:r>
              <a:rPr lang="nl-NL" dirty="0"/>
              <a:t>Maak de koppeling tussen de opdrachten en jullie werkzaamheden </a:t>
            </a:r>
          </a:p>
          <a:p>
            <a:pPr marL="171450" indent="-171450">
              <a:buFontTx/>
              <a:buChar char="-"/>
            </a:pPr>
            <a:r>
              <a:rPr lang="nl-NL" dirty="0"/>
              <a:t>Wellicht handig om de groep op te delen in kleine groepjes </a:t>
            </a:r>
          </a:p>
          <a:p>
            <a:pPr marL="171450" indent="-171450">
              <a:buFontTx/>
              <a:buChar char="-"/>
            </a:pPr>
            <a:r>
              <a:rPr lang="nl-NL" dirty="0"/>
              <a:t>Laat de leerlingen niet te lang stilzitten</a:t>
            </a:r>
          </a:p>
          <a:p>
            <a:pPr marL="171450" indent="-171450">
              <a:buFontTx/>
              <a:buChar char="-"/>
            </a:pPr>
            <a:endParaRPr lang="nl-NL"/>
          </a:p>
          <a:p>
            <a:pPr marL="0" indent="0">
              <a:buFontTx/>
              <a:buNone/>
            </a:pPr>
            <a:endParaRPr lang="nl-NL" dirty="0"/>
          </a:p>
        </p:txBody>
      </p:sp>
      <p:sp>
        <p:nvSpPr>
          <p:cNvPr id="4" name="Tijdelijke aanduiding voor dianummer 3"/>
          <p:cNvSpPr>
            <a:spLocks noGrp="1"/>
          </p:cNvSpPr>
          <p:nvPr>
            <p:ph type="sldNum" sz="quarter" idx="5"/>
          </p:nvPr>
        </p:nvSpPr>
        <p:spPr/>
        <p:txBody>
          <a:bodyPr/>
          <a:lstStyle/>
          <a:p>
            <a:fld id="{771227C8-FCBE-4468-B123-C943319E5AD2}" type="slidenum">
              <a:rPr lang="nl-NL" smtClean="0"/>
              <a:t>11</a:t>
            </a:fld>
            <a:endParaRPr lang="nl-NL"/>
          </a:p>
        </p:txBody>
      </p:sp>
    </p:spTree>
    <p:extLst>
      <p:ext uri="{BB962C8B-B14F-4D97-AF65-F5344CB8AC3E}">
        <p14:creationId xmlns:p14="http://schemas.microsoft.com/office/powerpoint/2010/main" val="34828085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video" Target="https://www.youtube.com/embed/Nbl30NsDBoM?feature=oembed" TargetMode="External"/><Relationship Id="rId4" Type="http://schemas.openxmlformats.org/officeDocument/2006/relationships/image" Target="../media/image4.jpe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jpg"/><Relationship Id="rId11" Type="http://schemas.openxmlformats.org/officeDocument/2006/relationships/image" Target="../media/image14.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7.png"/><Relationship Id="rId9" Type="http://schemas.openxmlformats.org/officeDocument/2006/relationships/image" Target="../media/image12.jp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oorpagina">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862CFB19-19D8-F349-855E-6EFEB7EB774B}"/>
              </a:ext>
            </a:extLst>
          </p:cNvPr>
          <p:cNvSpPr/>
          <p:nvPr userDrawn="1"/>
        </p:nvSpPr>
        <p:spPr>
          <a:xfrm>
            <a:off x="1924836" y="459602"/>
            <a:ext cx="9702693" cy="5209661"/>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rgbClr val="00A29E"/>
          </a:solidFill>
        </p:spPr>
        <p:txBody>
          <a:bodyPr wrap="square" lIns="0" tIns="0" rIns="0" bIns="0" rtlCol="0"/>
          <a:lstStyle/>
          <a:p>
            <a:endParaRPr/>
          </a:p>
        </p:txBody>
      </p:sp>
      <p:sp>
        <p:nvSpPr>
          <p:cNvPr id="8" name="object 2">
            <a:extLst>
              <a:ext uri="{FF2B5EF4-FFF2-40B4-BE49-F238E27FC236}">
                <a16:creationId xmlns:a16="http://schemas.microsoft.com/office/drawing/2014/main" id="{F556888C-172E-564E-B10E-F948B6D0C904}"/>
              </a:ext>
            </a:extLst>
          </p:cNvPr>
          <p:cNvSpPr/>
          <p:nvPr userDrawn="1"/>
        </p:nvSpPr>
        <p:spPr>
          <a:xfrm>
            <a:off x="327634" y="5666389"/>
            <a:ext cx="1610219" cy="581333"/>
          </a:xfrm>
          <a:custGeom>
            <a:avLst/>
            <a:gdLst/>
            <a:ahLst/>
            <a:cxnLst/>
            <a:rect l="l" t="t" r="r" b="b"/>
            <a:pathLst>
              <a:path w="2101850" h="758825">
                <a:moveTo>
                  <a:pt x="2101824" y="0"/>
                </a:moveTo>
                <a:lnTo>
                  <a:pt x="0" y="0"/>
                </a:lnTo>
                <a:lnTo>
                  <a:pt x="0" y="758558"/>
                </a:lnTo>
                <a:lnTo>
                  <a:pt x="1343317" y="758558"/>
                </a:lnTo>
                <a:lnTo>
                  <a:pt x="2101824" y="0"/>
                </a:lnTo>
                <a:close/>
              </a:path>
            </a:pathLst>
          </a:custGeom>
          <a:solidFill>
            <a:srgbClr val="EF7D00"/>
          </a:solidFill>
        </p:spPr>
        <p:txBody>
          <a:bodyPr wrap="square" lIns="0" tIns="0" rIns="0" bIns="0" rtlCol="0"/>
          <a:lstStyle/>
          <a:p>
            <a:endParaRPr dirty="0"/>
          </a:p>
        </p:txBody>
      </p:sp>
      <p:sp>
        <p:nvSpPr>
          <p:cNvPr id="9" name="object 3">
            <a:extLst>
              <a:ext uri="{FF2B5EF4-FFF2-40B4-BE49-F238E27FC236}">
                <a16:creationId xmlns:a16="http://schemas.microsoft.com/office/drawing/2014/main" id="{BC90273C-D7D1-914A-ADEC-593BB467612C}"/>
              </a:ext>
            </a:extLst>
          </p:cNvPr>
          <p:cNvSpPr/>
          <p:nvPr userDrawn="1"/>
        </p:nvSpPr>
        <p:spPr>
          <a:xfrm>
            <a:off x="417710" y="5737933"/>
            <a:ext cx="861509" cy="432000"/>
          </a:xfrm>
          <a:prstGeom prst="rect">
            <a:avLst/>
          </a:prstGeom>
          <a:blipFill>
            <a:blip r:embed="rId2" cstate="print"/>
            <a:stretch>
              <a:fillRect/>
            </a:stretch>
          </a:blipFill>
        </p:spPr>
        <p:txBody>
          <a:bodyPr wrap="square" lIns="0" tIns="0" rIns="0" bIns="0" rtlCol="0"/>
          <a:lstStyle/>
          <a:p>
            <a:endParaRPr dirty="0"/>
          </a:p>
        </p:txBody>
      </p:sp>
      <p:sp>
        <p:nvSpPr>
          <p:cNvPr id="10" name="object 5">
            <a:extLst>
              <a:ext uri="{FF2B5EF4-FFF2-40B4-BE49-F238E27FC236}">
                <a16:creationId xmlns:a16="http://schemas.microsoft.com/office/drawing/2014/main" id="{BB6821BC-329B-3A43-84EA-6CD0CEE91E0D}"/>
              </a:ext>
            </a:extLst>
          </p:cNvPr>
          <p:cNvSpPr/>
          <p:nvPr userDrawn="1"/>
        </p:nvSpPr>
        <p:spPr>
          <a:xfrm>
            <a:off x="0" y="459603"/>
            <a:ext cx="1924836" cy="5212532"/>
          </a:xfrm>
          <a:custGeom>
            <a:avLst/>
            <a:gdLst/>
            <a:ahLst/>
            <a:cxnLst/>
            <a:rect l="l" t="t" r="r" b="b"/>
            <a:pathLst>
              <a:path w="7273290" h="5859780">
                <a:moveTo>
                  <a:pt x="0" y="5859233"/>
                </a:moveTo>
                <a:lnTo>
                  <a:pt x="7273201" y="5859233"/>
                </a:lnTo>
                <a:lnTo>
                  <a:pt x="7273201" y="0"/>
                </a:lnTo>
                <a:lnTo>
                  <a:pt x="0" y="0"/>
                </a:lnTo>
                <a:lnTo>
                  <a:pt x="0" y="5859233"/>
                </a:lnTo>
                <a:close/>
              </a:path>
            </a:pathLst>
          </a:custGeom>
          <a:solidFill>
            <a:srgbClr val="76B82A"/>
          </a:solidFill>
        </p:spPr>
        <p:txBody>
          <a:bodyPr wrap="square" lIns="0" tIns="0" rIns="0" bIns="0" rtlCol="0"/>
          <a:lstStyle/>
          <a:p>
            <a:endParaRPr dirty="0"/>
          </a:p>
        </p:txBody>
      </p:sp>
      <p:sp>
        <p:nvSpPr>
          <p:cNvPr id="11" name="object 7">
            <a:extLst>
              <a:ext uri="{FF2B5EF4-FFF2-40B4-BE49-F238E27FC236}">
                <a16:creationId xmlns:a16="http://schemas.microsoft.com/office/drawing/2014/main" id="{7B903AEE-F747-B041-9767-62213A70CA76}"/>
              </a:ext>
            </a:extLst>
          </p:cNvPr>
          <p:cNvSpPr/>
          <p:nvPr userDrawn="1"/>
        </p:nvSpPr>
        <p:spPr>
          <a:xfrm>
            <a:off x="318956" y="4056170"/>
            <a:ext cx="1610219" cy="1610219"/>
          </a:xfrm>
          <a:custGeom>
            <a:avLst/>
            <a:gdLst/>
            <a:ahLst/>
            <a:cxnLst/>
            <a:rect l="l" t="t" r="r" b="b"/>
            <a:pathLst>
              <a:path w="2124075" h="2124075">
                <a:moveTo>
                  <a:pt x="2123998" y="0"/>
                </a:moveTo>
                <a:lnTo>
                  <a:pt x="0" y="2123998"/>
                </a:lnTo>
                <a:lnTo>
                  <a:pt x="2123998" y="2123998"/>
                </a:lnTo>
                <a:lnTo>
                  <a:pt x="2123998" y="0"/>
                </a:lnTo>
                <a:close/>
              </a:path>
            </a:pathLst>
          </a:custGeom>
          <a:solidFill>
            <a:srgbClr val="0065A8"/>
          </a:solidFill>
        </p:spPr>
        <p:txBody>
          <a:bodyPr wrap="square" lIns="0" tIns="0" rIns="0" bIns="0" rtlCol="0"/>
          <a:lstStyle/>
          <a:p>
            <a:endParaRPr/>
          </a:p>
        </p:txBody>
      </p:sp>
      <p:sp>
        <p:nvSpPr>
          <p:cNvPr id="12" name="object 9">
            <a:extLst>
              <a:ext uri="{FF2B5EF4-FFF2-40B4-BE49-F238E27FC236}">
                <a16:creationId xmlns:a16="http://schemas.microsoft.com/office/drawing/2014/main" id="{84FD9A8D-7D1E-994E-ADA0-2BB1BFC03B02}"/>
              </a:ext>
            </a:extLst>
          </p:cNvPr>
          <p:cNvSpPr/>
          <p:nvPr userDrawn="1"/>
        </p:nvSpPr>
        <p:spPr>
          <a:xfrm>
            <a:off x="327634" y="4056170"/>
            <a:ext cx="1610219" cy="1610219"/>
          </a:xfrm>
          <a:custGeom>
            <a:avLst/>
            <a:gdLst/>
            <a:ahLst/>
            <a:cxnLst/>
            <a:rect l="l" t="t" r="r" b="b"/>
            <a:pathLst>
              <a:path w="2124075" h="2124075">
                <a:moveTo>
                  <a:pt x="2123998" y="0"/>
                </a:moveTo>
                <a:lnTo>
                  <a:pt x="0" y="0"/>
                </a:lnTo>
                <a:lnTo>
                  <a:pt x="0" y="2123998"/>
                </a:lnTo>
                <a:lnTo>
                  <a:pt x="2123998" y="0"/>
                </a:lnTo>
                <a:close/>
              </a:path>
            </a:pathLst>
          </a:custGeom>
          <a:solidFill>
            <a:srgbClr val="482683"/>
          </a:solidFill>
        </p:spPr>
        <p:txBody>
          <a:bodyPr wrap="square" lIns="0" tIns="0" rIns="0" bIns="0" rtlCol="0"/>
          <a:lstStyle/>
          <a:p>
            <a:endParaRPr/>
          </a:p>
        </p:txBody>
      </p:sp>
      <p:sp>
        <p:nvSpPr>
          <p:cNvPr id="13" name="object 6">
            <a:extLst>
              <a:ext uri="{FF2B5EF4-FFF2-40B4-BE49-F238E27FC236}">
                <a16:creationId xmlns:a16="http://schemas.microsoft.com/office/drawing/2014/main" id="{A4B17923-8B15-0C4F-A96F-630B36D72B68}"/>
              </a:ext>
            </a:extLst>
          </p:cNvPr>
          <p:cNvSpPr/>
          <p:nvPr userDrawn="1"/>
        </p:nvSpPr>
        <p:spPr>
          <a:xfrm>
            <a:off x="9462408" y="438997"/>
            <a:ext cx="2179409" cy="2179409"/>
          </a:xfrm>
          <a:custGeom>
            <a:avLst/>
            <a:gdLst/>
            <a:ahLst/>
            <a:cxnLst/>
            <a:rect l="l" t="t" r="r" b="b"/>
            <a:pathLst>
              <a:path w="2263775" h="2263775">
                <a:moveTo>
                  <a:pt x="2263317" y="0"/>
                </a:moveTo>
                <a:lnTo>
                  <a:pt x="0" y="0"/>
                </a:lnTo>
                <a:lnTo>
                  <a:pt x="2263317" y="2263317"/>
                </a:lnTo>
                <a:lnTo>
                  <a:pt x="2263317" y="0"/>
                </a:lnTo>
                <a:close/>
              </a:path>
            </a:pathLst>
          </a:custGeom>
          <a:solidFill>
            <a:srgbClr val="FFFFFF"/>
          </a:solidFill>
        </p:spPr>
        <p:txBody>
          <a:bodyPr wrap="square" lIns="0" tIns="0" rIns="0" bIns="0" rtlCol="0"/>
          <a:lstStyle/>
          <a:p>
            <a:endParaRPr/>
          </a:p>
        </p:txBody>
      </p:sp>
      <p:sp>
        <p:nvSpPr>
          <p:cNvPr id="14" name="Tijdelijke aanduiding voor tekst 17">
            <a:extLst>
              <a:ext uri="{FF2B5EF4-FFF2-40B4-BE49-F238E27FC236}">
                <a16:creationId xmlns:a16="http://schemas.microsoft.com/office/drawing/2014/main" id="{B6F76C61-40D1-C04B-A81D-4CB21CDC7815}"/>
              </a:ext>
            </a:extLst>
          </p:cNvPr>
          <p:cNvSpPr>
            <a:spLocks noGrp="1"/>
          </p:cNvSpPr>
          <p:nvPr>
            <p:ph type="body" sz="quarter" idx="10" hasCustomPrompt="1"/>
          </p:nvPr>
        </p:nvSpPr>
        <p:spPr>
          <a:xfrm>
            <a:off x="8328991" y="5934278"/>
            <a:ext cx="3284683" cy="406883"/>
          </a:xfrm>
        </p:spPr>
        <p:txBody>
          <a:bodyPr>
            <a:noAutofit/>
          </a:bodyPr>
          <a:lstStyle>
            <a:lvl1pPr marL="0" indent="0" algn="r">
              <a:buNone/>
              <a:defRPr sz="1400">
                <a:solidFill>
                  <a:schemeClr val="tx1"/>
                </a:solidFill>
              </a:defRPr>
            </a:lvl1pPr>
          </a:lstStyle>
          <a:p>
            <a:pPr lvl="0"/>
            <a:r>
              <a:rPr lang="nl-NL" dirty="0"/>
              <a:t>Naam en datum</a:t>
            </a:r>
          </a:p>
        </p:txBody>
      </p:sp>
      <p:sp>
        <p:nvSpPr>
          <p:cNvPr id="3" name="Tijdelijke aanduiding voor tekst 2">
            <a:extLst>
              <a:ext uri="{FF2B5EF4-FFF2-40B4-BE49-F238E27FC236}">
                <a16:creationId xmlns:a16="http://schemas.microsoft.com/office/drawing/2014/main" id="{F049945A-DC63-224E-935D-C21D90149AC1}"/>
              </a:ext>
            </a:extLst>
          </p:cNvPr>
          <p:cNvSpPr>
            <a:spLocks noGrp="1"/>
          </p:cNvSpPr>
          <p:nvPr>
            <p:ph type="body" sz="quarter" idx="11" hasCustomPrompt="1"/>
          </p:nvPr>
        </p:nvSpPr>
        <p:spPr>
          <a:xfrm>
            <a:off x="2490108" y="2160587"/>
            <a:ext cx="6972300" cy="1268413"/>
          </a:xfrm>
        </p:spPr>
        <p:txBody>
          <a:bodyPr>
            <a:normAutofit/>
          </a:bodyPr>
          <a:lstStyle>
            <a:lvl1pPr marL="0" indent="0">
              <a:buNone/>
              <a:defRPr sz="2800">
                <a:solidFill>
                  <a:schemeClr val="bg1"/>
                </a:solidFill>
              </a:defRPr>
            </a:lvl1pPr>
          </a:lstStyle>
          <a:p>
            <a:pPr lvl="0"/>
            <a:r>
              <a:rPr lang="nl-NL" dirty="0"/>
              <a:t>Klik om een ondertitel in te voegen</a:t>
            </a:r>
          </a:p>
        </p:txBody>
      </p:sp>
      <p:sp>
        <p:nvSpPr>
          <p:cNvPr id="17" name="Tijdelijke aanduiding voor titel 1">
            <a:extLst>
              <a:ext uri="{FF2B5EF4-FFF2-40B4-BE49-F238E27FC236}">
                <a16:creationId xmlns:a16="http://schemas.microsoft.com/office/drawing/2014/main" id="{2A6028C4-EAB7-BE43-8823-29C889B50697}"/>
              </a:ext>
            </a:extLst>
          </p:cNvPr>
          <p:cNvSpPr>
            <a:spLocks noGrp="1"/>
          </p:cNvSpPr>
          <p:nvPr>
            <p:ph type="title" hasCustomPrompt="1"/>
          </p:nvPr>
        </p:nvSpPr>
        <p:spPr>
          <a:xfrm>
            <a:off x="2475820" y="735104"/>
            <a:ext cx="6972300" cy="1268413"/>
          </a:xfrm>
          <a:prstGeom prst="rect">
            <a:avLst/>
          </a:prstGeom>
        </p:spPr>
        <p:txBody>
          <a:bodyPr vert="horz" lIns="91440" tIns="45720" rIns="91440" bIns="45720" rtlCol="0" anchor="ctr">
            <a:normAutofit/>
          </a:bodyPr>
          <a:lstStyle>
            <a:lvl1pPr>
              <a:defRPr sz="4000" b="1"/>
            </a:lvl1pPr>
          </a:lstStyle>
          <a:p>
            <a:r>
              <a:rPr lang="nl-NL" dirty="0"/>
              <a:t>Klik om een </a:t>
            </a:r>
            <a:br>
              <a:rPr lang="nl-NL" dirty="0"/>
            </a:br>
            <a:r>
              <a:rPr lang="nl-NL" dirty="0"/>
              <a:t>titel in te voegen</a:t>
            </a:r>
          </a:p>
        </p:txBody>
      </p:sp>
    </p:spTree>
    <p:extLst>
      <p:ext uri="{BB962C8B-B14F-4D97-AF65-F5344CB8AC3E}">
        <p14:creationId xmlns:p14="http://schemas.microsoft.com/office/powerpoint/2010/main" val="2370075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Art">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79336F3D-154D-8C42-8B6B-FDA60675F999}"/>
              </a:ext>
            </a:extLst>
          </p:cNvPr>
          <p:cNvSpPr/>
          <p:nvPr userDrawn="1"/>
        </p:nvSpPr>
        <p:spPr>
          <a:xfrm>
            <a:off x="0" y="449211"/>
            <a:ext cx="11598275" cy="111833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chemeClr val="accent1"/>
          </a:solidFill>
        </p:spPr>
        <p:txBody>
          <a:bodyPr wrap="square" lIns="0" tIns="0" rIns="0" bIns="0" rtlCol="0"/>
          <a:lstStyle/>
          <a:p>
            <a:endParaRPr/>
          </a:p>
        </p:txBody>
      </p:sp>
      <p:sp>
        <p:nvSpPr>
          <p:cNvPr id="14" name="Titel 1">
            <a:extLst>
              <a:ext uri="{FF2B5EF4-FFF2-40B4-BE49-F238E27FC236}">
                <a16:creationId xmlns:a16="http://schemas.microsoft.com/office/drawing/2014/main" id="{2459FF93-6A89-234A-9CBE-901F0953B73C}"/>
              </a:ext>
            </a:extLst>
          </p:cNvPr>
          <p:cNvSpPr>
            <a:spLocks noGrp="1"/>
          </p:cNvSpPr>
          <p:nvPr>
            <p:ph type="ctrTitle" hasCustomPrompt="1"/>
          </p:nvPr>
        </p:nvSpPr>
        <p:spPr>
          <a:xfrm>
            <a:off x="687585" y="772079"/>
            <a:ext cx="7862536" cy="522912"/>
          </a:xfrm>
        </p:spPr>
        <p:txBody>
          <a:bodyPr anchor="b">
            <a:normAutofit/>
          </a:bodyPr>
          <a:lstStyle>
            <a:lvl1pPr algn="l">
              <a:defRPr sz="3200">
                <a:solidFill>
                  <a:schemeClr val="bg1"/>
                </a:solidFill>
              </a:defRPr>
            </a:lvl1pPr>
          </a:lstStyle>
          <a:p>
            <a:r>
              <a:rPr lang="nl-NL" dirty="0"/>
              <a:t>Klik om een titel in te voegen</a:t>
            </a:r>
          </a:p>
        </p:txBody>
      </p:sp>
      <p:sp>
        <p:nvSpPr>
          <p:cNvPr id="12" name="object 7">
            <a:extLst>
              <a:ext uri="{FF2B5EF4-FFF2-40B4-BE49-F238E27FC236}">
                <a16:creationId xmlns:a16="http://schemas.microsoft.com/office/drawing/2014/main" id="{0259E4A9-8BF4-5D4A-BE40-53E042E710D9}"/>
              </a:ext>
            </a:extLst>
          </p:cNvPr>
          <p:cNvSpPr/>
          <p:nvPr userDrawn="1"/>
        </p:nvSpPr>
        <p:spPr>
          <a:xfrm>
            <a:off x="10479943" y="449211"/>
            <a:ext cx="1118332" cy="1118332"/>
          </a:xfrm>
          <a:custGeom>
            <a:avLst/>
            <a:gdLst/>
            <a:ahLst/>
            <a:cxnLst/>
            <a:rect l="l" t="t" r="r" b="b"/>
            <a:pathLst>
              <a:path w="2124075" h="2124075">
                <a:moveTo>
                  <a:pt x="2123998" y="0"/>
                </a:moveTo>
                <a:lnTo>
                  <a:pt x="0" y="2123998"/>
                </a:lnTo>
                <a:lnTo>
                  <a:pt x="2123998" y="2123998"/>
                </a:lnTo>
                <a:lnTo>
                  <a:pt x="2123998" y="0"/>
                </a:lnTo>
                <a:close/>
              </a:path>
            </a:pathLst>
          </a:custGeom>
          <a:solidFill>
            <a:srgbClr val="76B82A"/>
          </a:solidFill>
        </p:spPr>
        <p:txBody>
          <a:bodyPr wrap="square" lIns="0" tIns="0" rIns="0" bIns="0" rtlCol="0"/>
          <a:lstStyle/>
          <a:p>
            <a:endParaRPr/>
          </a:p>
        </p:txBody>
      </p:sp>
      <p:grpSp>
        <p:nvGrpSpPr>
          <p:cNvPr id="17" name="Groep 16">
            <a:extLst>
              <a:ext uri="{FF2B5EF4-FFF2-40B4-BE49-F238E27FC236}">
                <a16:creationId xmlns:a16="http://schemas.microsoft.com/office/drawing/2014/main" id="{2873A4F4-791B-A644-A151-7C43B34610B0}"/>
              </a:ext>
            </a:extLst>
          </p:cNvPr>
          <p:cNvGrpSpPr/>
          <p:nvPr userDrawn="1"/>
        </p:nvGrpSpPr>
        <p:grpSpPr>
          <a:xfrm>
            <a:off x="10243254" y="449210"/>
            <a:ext cx="1355021" cy="489199"/>
            <a:chOff x="578325" y="5679205"/>
            <a:chExt cx="2101850" cy="758825"/>
          </a:xfrm>
        </p:grpSpPr>
        <p:sp>
          <p:nvSpPr>
            <p:cNvPr id="18" name="object 2">
              <a:extLst>
                <a:ext uri="{FF2B5EF4-FFF2-40B4-BE49-F238E27FC236}">
                  <a16:creationId xmlns:a16="http://schemas.microsoft.com/office/drawing/2014/main" id="{C4C53E36-10E2-D349-BC31-A09CAAC60E0C}"/>
                </a:ext>
              </a:extLst>
            </p:cNvPr>
            <p:cNvSpPr/>
            <p:nvPr userDrawn="1"/>
          </p:nvSpPr>
          <p:spPr>
            <a:xfrm>
              <a:off x="578325" y="5679205"/>
              <a:ext cx="2101850" cy="758825"/>
            </a:xfrm>
            <a:custGeom>
              <a:avLst/>
              <a:gdLst/>
              <a:ahLst/>
              <a:cxnLst/>
              <a:rect l="l" t="t" r="r" b="b"/>
              <a:pathLst>
                <a:path w="2101850" h="758825">
                  <a:moveTo>
                    <a:pt x="2101824" y="0"/>
                  </a:moveTo>
                  <a:lnTo>
                    <a:pt x="0" y="0"/>
                  </a:lnTo>
                  <a:lnTo>
                    <a:pt x="0" y="758558"/>
                  </a:lnTo>
                  <a:lnTo>
                    <a:pt x="1343317" y="758558"/>
                  </a:lnTo>
                  <a:lnTo>
                    <a:pt x="2101824" y="0"/>
                  </a:lnTo>
                  <a:close/>
                </a:path>
              </a:pathLst>
            </a:custGeom>
            <a:solidFill>
              <a:srgbClr val="EF7D00"/>
            </a:solidFill>
          </p:spPr>
          <p:txBody>
            <a:bodyPr wrap="square" lIns="0" tIns="0" rIns="0" bIns="0" rtlCol="0"/>
            <a:lstStyle/>
            <a:p>
              <a:endParaRPr/>
            </a:p>
          </p:txBody>
        </p:sp>
        <p:sp>
          <p:nvSpPr>
            <p:cNvPr id="19" name="object 3">
              <a:extLst>
                <a:ext uri="{FF2B5EF4-FFF2-40B4-BE49-F238E27FC236}">
                  <a16:creationId xmlns:a16="http://schemas.microsoft.com/office/drawing/2014/main" id="{65030DAE-8934-3946-9061-B44E68BEC54C}"/>
                </a:ext>
              </a:extLst>
            </p:cNvPr>
            <p:cNvSpPr/>
            <p:nvPr userDrawn="1"/>
          </p:nvSpPr>
          <p:spPr>
            <a:xfrm>
              <a:off x="698141" y="5779368"/>
              <a:ext cx="1121523" cy="561793"/>
            </a:xfrm>
            <a:prstGeom prst="rect">
              <a:avLst/>
            </a:prstGeom>
            <a:blipFill>
              <a:blip r:embed="rId2" cstate="print"/>
              <a:stretch>
                <a:fillRect/>
              </a:stretch>
            </a:blipFill>
          </p:spPr>
          <p:txBody>
            <a:bodyPr wrap="square" lIns="0" tIns="0" rIns="0" bIns="0" rtlCol="0"/>
            <a:lstStyle/>
            <a:p>
              <a:endParaRPr/>
            </a:p>
          </p:txBody>
        </p:sp>
      </p:grpSp>
      <p:sp>
        <p:nvSpPr>
          <p:cNvPr id="3" name="Tijdelijke aanduiding voor SmartArt 2">
            <a:extLst>
              <a:ext uri="{FF2B5EF4-FFF2-40B4-BE49-F238E27FC236}">
                <a16:creationId xmlns:a16="http://schemas.microsoft.com/office/drawing/2014/main" id="{4F26994B-399E-4F43-8178-7A82D61B8CE1}"/>
              </a:ext>
            </a:extLst>
          </p:cNvPr>
          <p:cNvSpPr>
            <a:spLocks noGrp="1"/>
          </p:cNvSpPr>
          <p:nvPr>
            <p:ph type="dgm" sz="quarter" idx="10" hasCustomPrompt="1"/>
          </p:nvPr>
        </p:nvSpPr>
        <p:spPr>
          <a:xfrm>
            <a:off x="687388" y="1878013"/>
            <a:ext cx="10910887" cy="441325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Klik op het pictogram om een </a:t>
            </a:r>
            <a:r>
              <a:rPr lang="nl-NL" dirty="0" err="1"/>
              <a:t>SmartArt</a:t>
            </a:r>
            <a:r>
              <a:rPr lang="nl-NL" dirty="0"/>
              <a:t> te creëren (proces, cyclus, enz.)</a:t>
            </a:r>
          </a:p>
          <a:p>
            <a:endParaRPr lang="nl-NL" dirty="0"/>
          </a:p>
        </p:txBody>
      </p:sp>
    </p:spTree>
    <p:extLst>
      <p:ext uri="{BB962C8B-B14F-4D97-AF65-F5344CB8AC3E}">
        <p14:creationId xmlns:p14="http://schemas.microsoft.com/office/powerpoint/2010/main" val="756120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tussenpagina (paars)">
    <p:spTree>
      <p:nvGrpSpPr>
        <p:cNvPr id="1" name=""/>
        <p:cNvGrpSpPr/>
        <p:nvPr/>
      </p:nvGrpSpPr>
      <p:grpSpPr>
        <a:xfrm>
          <a:off x="0" y="0"/>
          <a:ext cx="0" cy="0"/>
          <a:chOff x="0" y="0"/>
          <a:chExt cx="0" cy="0"/>
        </a:xfrm>
      </p:grpSpPr>
      <p:sp>
        <p:nvSpPr>
          <p:cNvPr id="10" name="object 4">
            <a:extLst>
              <a:ext uri="{FF2B5EF4-FFF2-40B4-BE49-F238E27FC236}">
                <a16:creationId xmlns:a16="http://schemas.microsoft.com/office/drawing/2014/main" id="{E29D32E7-13A6-AE41-B27B-9F4B0FDF71ED}"/>
              </a:ext>
            </a:extLst>
          </p:cNvPr>
          <p:cNvSpPr/>
          <p:nvPr userDrawn="1"/>
        </p:nvSpPr>
        <p:spPr>
          <a:xfrm>
            <a:off x="667657" y="580571"/>
            <a:ext cx="11538857" cy="565989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rgbClr val="482683"/>
          </a:solidFill>
        </p:spPr>
        <p:txBody>
          <a:bodyPr wrap="square" lIns="0" tIns="0" rIns="0" bIns="0" rtlCol="0"/>
          <a:lstStyle/>
          <a:p>
            <a:endParaRPr/>
          </a:p>
        </p:txBody>
      </p:sp>
      <p:sp>
        <p:nvSpPr>
          <p:cNvPr id="15" name="Titel 1">
            <a:extLst>
              <a:ext uri="{FF2B5EF4-FFF2-40B4-BE49-F238E27FC236}">
                <a16:creationId xmlns:a16="http://schemas.microsoft.com/office/drawing/2014/main" id="{4AE61B2C-935E-B045-8E6C-9345FA8ED098}"/>
              </a:ext>
            </a:extLst>
          </p:cNvPr>
          <p:cNvSpPr>
            <a:spLocks noGrp="1"/>
          </p:cNvSpPr>
          <p:nvPr>
            <p:ph type="ctrTitle" hasCustomPrompt="1"/>
          </p:nvPr>
        </p:nvSpPr>
        <p:spPr>
          <a:xfrm>
            <a:off x="1634077" y="1294787"/>
            <a:ext cx="7862536" cy="701608"/>
          </a:xfrm>
        </p:spPr>
        <p:txBody>
          <a:bodyPr anchor="b">
            <a:normAutofit/>
          </a:bodyPr>
          <a:lstStyle>
            <a:lvl1pPr algn="l">
              <a:defRPr sz="4000" b="1">
                <a:solidFill>
                  <a:schemeClr val="bg1"/>
                </a:solidFill>
              </a:defRPr>
            </a:lvl1pPr>
          </a:lstStyle>
          <a:p>
            <a:r>
              <a:rPr lang="nl-NL" dirty="0"/>
              <a:t>Klik om de subtitel in te voegen</a:t>
            </a:r>
          </a:p>
        </p:txBody>
      </p:sp>
      <p:sp>
        <p:nvSpPr>
          <p:cNvPr id="17" name="object 7">
            <a:extLst>
              <a:ext uri="{FF2B5EF4-FFF2-40B4-BE49-F238E27FC236}">
                <a16:creationId xmlns:a16="http://schemas.microsoft.com/office/drawing/2014/main" id="{6E79E281-6393-5A49-B805-483DB87F2837}"/>
              </a:ext>
            </a:extLst>
          </p:cNvPr>
          <p:cNvSpPr/>
          <p:nvPr userDrawn="1"/>
        </p:nvSpPr>
        <p:spPr>
          <a:xfrm rot="5400000">
            <a:off x="650640" y="5165518"/>
            <a:ext cx="1091961" cy="1086956"/>
          </a:xfrm>
          <a:custGeom>
            <a:avLst/>
            <a:gdLst/>
            <a:ahLst/>
            <a:cxnLst/>
            <a:rect l="l" t="t" r="r" b="b"/>
            <a:pathLst>
              <a:path w="2124075" h="2124075">
                <a:moveTo>
                  <a:pt x="2123998" y="0"/>
                </a:moveTo>
                <a:lnTo>
                  <a:pt x="0" y="2123998"/>
                </a:lnTo>
                <a:lnTo>
                  <a:pt x="2123998" y="2123998"/>
                </a:lnTo>
                <a:lnTo>
                  <a:pt x="2123998" y="0"/>
                </a:lnTo>
                <a:close/>
              </a:path>
            </a:pathLst>
          </a:custGeom>
          <a:solidFill>
            <a:schemeClr val="bg1"/>
          </a:solidFill>
        </p:spPr>
        <p:txBody>
          <a:bodyPr wrap="square" lIns="0" tIns="0" rIns="0" bIns="0" rtlCol="0"/>
          <a:lstStyle/>
          <a:p>
            <a:endParaRPr/>
          </a:p>
        </p:txBody>
      </p:sp>
      <p:pic>
        <p:nvPicPr>
          <p:cNvPr id="18" name="Afbeelding 17" descr="Afbeelding met tekening&#10;&#10;Automatisch gegenereerde beschrijving">
            <a:extLst>
              <a:ext uri="{FF2B5EF4-FFF2-40B4-BE49-F238E27FC236}">
                <a16:creationId xmlns:a16="http://schemas.microsoft.com/office/drawing/2014/main" id="{1D829A20-2BFF-9042-8FF3-E135FD22AC49}"/>
              </a:ext>
            </a:extLst>
          </p:cNvPr>
          <p:cNvPicPr>
            <a:picLocks noChangeAspect="1"/>
          </p:cNvPicPr>
          <p:nvPr userDrawn="1"/>
        </p:nvPicPr>
        <p:blipFill>
          <a:blip r:embed="rId2"/>
          <a:stretch>
            <a:fillRect/>
          </a:stretch>
        </p:blipFill>
        <p:spPr>
          <a:xfrm>
            <a:off x="1218922" y="5742580"/>
            <a:ext cx="1409190" cy="509034"/>
          </a:xfrm>
          <a:prstGeom prst="rect">
            <a:avLst/>
          </a:prstGeom>
        </p:spPr>
      </p:pic>
      <p:sp>
        <p:nvSpPr>
          <p:cNvPr id="12" name="object 5">
            <a:extLst>
              <a:ext uri="{FF2B5EF4-FFF2-40B4-BE49-F238E27FC236}">
                <a16:creationId xmlns:a16="http://schemas.microsoft.com/office/drawing/2014/main" id="{ED553707-7F2C-934D-9B10-64881CE6149E}"/>
              </a:ext>
            </a:extLst>
          </p:cNvPr>
          <p:cNvSpPr/>
          <p:nvPr userDrawn="1"/>
        </p:nvSpPr>
        <p:spPr>
          <a:xfrm>
            <a:off x="11742234" y="580571"/>
            <a:ext cx="478794" cy="5671043"/>
          </a:xfrm>
          <a:custGeom>
            <a:avLst/>
            <a:gdLst/>
            <a:ahLst/>
            <a:cxnLst/>
            <a:rect l="l" t="t" r="r" b="b"/>
            <a:pathLst>
              <a:path w="7273290" h="5859780">
                <a:moveTo>
                  <a:pt x="0" y="5859233"/>
                </a:moveTo>
                <a:lnTo>
                  <a:pt x="7273201" y="5859233"/>
                </a:lnTo>
                <a:lnTo>
                  <a:pt x="7273201" y="0"/>
                </a:lnTo>
                <a:lnTo>
                  <a:pt x="0" y="0"/>
                </a:lnTo>
                <a:lnTo>
                  <a:pt x="0" y="5859233"/>
                </a:lnTo>
                <a:close/>
              </a:path>
            </a:pathLst>
          </a:custGeom>
          <a:solidFill>
            <a:srgbClr val="0064A8"/>
          </a:solidFill>
        </p:spPr>
        <p:txBody>
          <a:bodyPr wrap="square" lIns="0" tIns="0" rIns="0" bIns="0" rtlCol="0"/>
          <a:lstStyle/>
          <a:p>
            <a:endParaRPr dirty="0"/>
          </a:p>
        </p:txBody>
      </p:sp>
    </p:spTree>
    <p:extLst>
      <p:ext uri="{BB962C8B-B14F-4D97-AF65-F5344CB8AC3E}">
        <p14:creationId xmlns:p14="http://schemas.microsoft.com/office/powerpoint/2010/main" val="1556373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paars)">
    <p:spTree>
      <p:nvGrpSpPr>
        <p:cNvPr id="1" name=""/>
        <p:cNvGrpSpPr/>
        <p:nvPr/>
      </p:nvGrpSpPr>
      <p:grpSpPr>
        <a:xfrm>
          <a:off x="0" y="0"/>
          <a:ext cx="0" cy="0"/>
          <a:chOff x="0" y="0"/>
          <a:chExt cx="0" cy="0"/>
        </a:xfrm>
      </p:grpSpPr>
      <p:sp>
        <p:nvSpPr>
          <p:cNvPr id="18" name="object 4">
            <a:extLst>
              <a:ext uri="{FF2B5EF4-FFF2-40B4-BE49-F238E27FC236}">
                <a16:creationId xmlns:a16="http://schemas.microsoft.com/office/drawing/2014/main" id="{CDC0255F-43CB-8E4B-AEE4-A0B59D7B5EF2}"/>
              </a:ext>
            </a:extLst>
          </p:cNvPr>
          <p:cNvSpPr/>
          <p:nvPr userDrawn="1"/>
        </p:nvSpPr>
        <p:spPr>
          <a:xfrm>
            <a:off x="-19927" y="449211"/>
            <a:ext cx="11618202" cy="111833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chemeClr val="accent3"/>
          </a:solidFill>
        </p:spPr>
        <p:txBody>
          <a:bodyPr wrap="square" lIns="0" tIns="0" rIns="0" bIns="0" rtlCol="0"/>
          <a:lstStyle/>
          <a:p>
            <a:endParaRPr/>
          </a:p>
        </p:txBody>
      </p:sp>
      <p:sp>
        <p:nvSpPr>
          <p:cNvPr id="14" name="Titel 1">
            <a:extLst>
              <a:ext uri="{FF2B5EF4-FFF2-40B4-BE49-F238E27FC236}">
                <a16:creationId xmlns:a16="http://schemas.microsoft.com/office/drawing/2014/main" id="{2459FF93-6A89-234A-9CBE-901F0953B73C}"/>
              </a:ext>
            </a:extLst>
          </p:cNvPr>
          <p:cNvSpPr>
            <a:spLocks noGrp="1"/>
          </p:cNvSpPr>
          <p:nvPr>
            <p:ph type="ctrTitle" hasCustomPrompt="1"/>
          </p:nvPr>
        </p:nvSpPr>
        <p:spPr>
          <a:xfrm>
            <a:off x="687584" y="763411"/>
            <a:ext cx="7862536" cy="522912"/>
          </a:xfrm>
        </p:spPr>
        <p:txBody>
          <a:bodyPr anchor="b">
            <a:normAutofit/>
          </a:bodyPr>
          <a:lstStyle>
            <a:lvl1pPr algn="l">
              <a:defRPr sz="3200">
                <a:solidFill>
                  <a:schemeClr val="bg1"/>
                </a:solidFill>
              </a:defRPr>
            </a:lvl1pPr>
          </a:lstStyle>
          <a:p>
            <a:r>
              <a:rPr lang="nl-NL" dirty="0"/>
              <a:t>Klik om een titel in te voegen</a:t>
            </a:r>
          </a:p>
        </p:txBody>
      </p:sp>
      <p:sp>
        <p:nvSpPr>
          <p:cNvPr id="19" name="object 7">
            <a:extLst>
              <a:ext uri="{FF2B5EF4-FFF2-40B4-BE49-F238E27FC236}">
                <a16:creationId xmlns:a16="http://schemas.microsoft.com/office/drawing/2014/main" id="{7B05F17A-E033-E848-89D8-64F889E4BD49}"/>
              </a:ext>
            </a:extLst>
          </p:cNvPr>
          <p:cNvSpPr/>
          <p:nvPr userDrawn="1"/>
        </p:nvSpPr>
        <p:spPr>
          <a:xfrm>
            <a:off x="10479943" y="449211"/>
            <a:ext cx="1118332" cy="1118332"/>
          </a:xfrm>
          <a:custGeom>
            <a:avLst/>
            <a:gdLst/>
            <a:ahLst/>
            <a:cxnLst/>
            <a:rect l="l" t="t" r="r" b="b"/>
            <a:pathLst>
              <a:path w="2124075" h="2124075">
                <a:moveTo>
                  <a:pt x="2123998" y="0"/>
                </a:moveTo>
                <a:lnTo>
                  <a:pt x="0" y="2123998"/>
                </a:lnTo>
                <a:lnTo>
                  <a:pt x="2123998" y="2123998"/>
                </a:lnTo>
                <a:lnTo>
                  <a:pt x="2123998" y="0"/>
                </a:lnTo>
                <a:close/>
              </a:path>
            </a:pathLst>
          </a:custGeom>
          <a:solidFill>
            <a:schemeClr val="accent2"/>
          </a:solidFill>
        </p:spPr>
        <p:txBody>
          <a:bodyPr wrap="square" lIns="0" tIns="0" rIns="0" bIns="0" rtlCol="0"/>
          <a:lstStyle/>
          <a:p>
            <a:endParaRPr/>
          </a:p>
        </p:txBody>
      </p:sp>
      <p:grpSp>
        <p:nvGrpSpPr>
          <p:cNvPr id="2" name="Groep 1">
            <a:extLst>
              <a:ext uri="{FF2B5EF4-FFF2-40B4-BE49-F238E27FC236}">
                <a16:creationId xmlns:a16="http://schemas.microsoft.com/office/drawing/2014/main" id="{B7343181-98F0-5342-956A-D0ADB7C432A9}"/>
              </a:ext>
            </a:extLst>
          </p:cNvPr>
          <p:cNvGrpSpPr/>
          <p:nvPr userDrawn="1"/>
        </p:nvGrpSpPr>
        <p:grpSpPr>
          <a:xfrm>
            <a:off x="10243254" y="449210"/>
            <a:ext cx="1355021" cy="489199"/>
            <a:chOff x="578325" y="5679205"/>
            <a:chExt cx="2101850" cy="758825"/>
          </a:xfrm>
        </p:grpSpPr>
        <p:sp>
          <p:nvSpPr>
            <p:cNvPr id="8" name="object 2">
              <a:extLst>
                <a:ext uri="{FF2B5EF4-FFF2-40B4-BE49-F238E27FC236}">
                  <a16:creationId xmlns:a16="http://schemas.microsoft.com/office/drawing/2014/main" id="{BB3D399E-C874-9642-9BE9-EE48AC452FDD}"/>
                </a:ext>
              </a:extLst>
            </p:cNvPr>
            <p:cNvSpPr/>
            <p:nvPr userDrawn="1"/>
          </p:nvSpPr>
          <p:spPr>
            <a:xfrm>
              <a:off x="578325" y="5679205"/>
              <a:ext cx="2101850" cy="758825"/>
            </a:xfrm>
            <a:custGeom>
              <a:avLst/>
              <a:gdLst/>
              <a:ahLst/>
              <a:cxnLst/>
              <a:rect l="l" t="t" r="r" b="b"/>
              <a:pathLst>
                <a:path w="2101850" h="758825">
                  <a:moveTo>
                    <a:pt x="2101824" y="0"/>
                  </a:moveTo>
                  <a:lnTo>
                    <a:pt x="0" y="0"/>
                  </a:lnTo>
                  <a:lnTo>
                    <a:pt x="0" y="758558"/>
                  </a:lnTo>
                  <a:lnTo>
                    <a:pt x="1343317" y="758558"/>
                  </a:lnTo>
                  <a:lnTo>
                    <a:pt x="2101824" y="0"/>
                  </a:lnTo>
                  <a:close/>
                </a:path>
              </a:pathLst>
            </a:custGeom>
            <a:solidFill>
              <a:srgbClr val="EF7D00"/>
            </a:solidFill>
          </p:spPr>
          <p:txBody>
            <a:bodyPr wrap="square" lIns="0" tIns="0" rIns="0" bIns="0" rtlCol="0"/>
            <a:lstStyle/>
            <a:p>
              <a:endParaRPr/>
            </a:p>
          </p:txBody>
        </p:sp>
        <p:sp>
          <p:nvSpPr>
            <p:cNvPr id="10" name="object 3">
              <a:extLst>
                <a:ext uri="{FF2B5EF4-FFF2-40B4-BE49-F238E27FC236}">
                  <a16:creationId xmlns:a16="http://schemas.microsoft.com/office/drawing/2014/main" id="{BBCF4205-7ECC-154E-8B44-45B6A669B4E2}"/>
                </a:ext>
              </a:extLst>
            </p:cNvPr>
            <p:cNvSpPr/>
            <p:nvPr userDrawn="1"/>
          </p:nvSpPr>
          <p:spPr>
            <a:xfrm>
              <a:off x="698141" y="5779368"/>
              <a:ext cx="1121523" cy="561793"/>
            </a:xfrm>
            <a:prstGeom prst="rect">
              <a:avLst/>
            </a:prstGeom>
            <a:blipFill>
              <a:blip r:embed="rId2" cstate="print"/>
              <a:stretch>
                <a:fillRect/>
              </a:stretch>
            </a:blipFill>
          </p:spPr>
          <p:txBody>
            <a:bodyPr wrap="square" lIns="0" tIns="0" rIns="0" bIns="0" rtlCol="0"/>
            <a:lstStyle/>
            <a:p>
              <a:endParaRPr/>
            </a:p>
          </p:txBody>
        </p:sp>
      </p:grpSp>
      <p:sp>
        <p:nvSpPr>
          <p:cNvPr id="11" name="Tijdelijke aanduiding voor tekst 3">
            <a:extLst>
              <a:ext uri="{FF2B5EF4-FFF2-40B4-BE49-F238E27FC236}">
                <a16:creationId xmlns:a16="http://schemas.microsoft.com/office/drawing/2014/main" id="{2235E3AD-E432-9B47-BF2D-A135C263A0A5}"/>
              </a:ext>
            </a:extLst>
          </p:cNvPr>
          <p:cNvSpPr>
            <a:spLocks noGrp="1"/>
          </p:cNvSpPr>
          <p:nvPr>
            <p:ph type="body" sz="quarter" idx="11" hasCustomPrompt="1"/>
          </p:nvPr>
        </p:nvSpPr>
        <p:spPr>
          <a:xfrm>
            <a:off x="687387" y="1957564"/>
            <a:ext cx="5307012" cy="4137025"/>
          </a:xfrm>
        </p:spPr>
        <p:txBody>
          <a:bodyPr/>
          <a:lstStyle>
            <a:lvl1pPr marL="0" indent="0">
              <a:buFont typeface="Arial" panose="020B0604020202020204" pitchFamily="34" charset="0"/>
              <a:buNone/>
              <a:defRPr/>
            </a:lvl1pPr>
            <a:lvl2pPr marL="457200" indent="0">
              <a:buNone/>
              <a:defRPr/>
            </a:lvl2pPr>
          </a:lstStyle>
          <a:p>
            <a:pPr lvl="0"/>
            <a:r>
              <a:rPr lang="nl-NL" dirty="0"/>
              <a:t>Klik om een tekst in te voegen</a:t>
            </a:r>
          </a:p>
        </p:txBody>
      </p:sp>
      <p:sp>
        <p:nvSpPr>
          <p:cNvPr id="12" name="Tijdelijke aanduiding voor tekst 3">
            <a:extLst>
              <a:ext uri="{FF2B5EF4-FFF2-40B4-BE49-F238E27FC236}">
                <a16:creationId xmlns:a16="http://schemas.microsoft.com/office/drawing/2014/main" id="{1A49C0B7-870D-964E-A096-8D27C31B3B90}"/>
              </a:ext>
            </a:extLst>
          </p:cNvPr>
          <p:cNvSpPr>
            <a:spLocks noGrp="1"/>
          </p:cNvSpPr>
          <p:nvPr>
            <p:ph type="body" sz="quarter" idx="12" hasCustomPrompt="1"/>
          </p:nvPr>
        </p:nvSpPr>
        <p:spPr>
          <a:xfrm>
            <a:off x="6291263" y="1957564"/>
            <a:ext cx="5307012" cy="4137025"/>
          </a:xfrm>
        </p:spPr>
        <p:txBody>
          <a:bodyPr/>
          <a:lstStyle>
            <a:lvl1pPr marL="0" indent="0">
              <a:buFont typeface="Arial" panose="020B0604020202020204" pitchFamily="34" charset="0"/>
              <a:buNone/>
              <a:defRPr/>
            </a:lvl1pPr>
            <a:lvl2pPr marL="457200" indent="0">
              <a:buNone/>
              <a:defRPr/>
            </a:lvl2pPr>
          </a:lstStyle>
          <a:p>
            <a:pPr lvl="0"/>
            <a:r>
              <a:rPr lang="nl-NL" dirty="0"/>
              <a:t>Klik om een tekst in te voegen</a:t>
            </a:r>
          </a:p>
        </p:txBody>
      </p:sp>
    </p:spTree>
    <p:extLst>
      <p:ext uri="{BB962C8B-B14F-4D97-AF65-F5344CB8AC3E}">
        <p14:creationId xmlns:p14="http://schemas.microsoft.com/office/powerpoint/2010/main" val="2288749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en afbeelding (paars)">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79336F3D-154D-8C42-8B6B-FDA60675F999}"/>
              </a:ext>
            </a:extLst>
          </p:cNvPr>
          <p:cNvSpPr/>
          <p:nvPr userDrawn="1"/>
        </p:nvSpPr>
        <p:spPr>
          <a:xfrm>
            <a:off x="0" y="449211"/>
            <a:ext cx="11598275" cy="111833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chemeClr val="accent3"/>
          </a:solidFill>
        </p:spPr>
        <p:txBody>
          <a:bodyPr wrap="square" lIns="0" tIns="0" rIns="0" bIns="0" rtlCol="0"/>
          <a:lstStyle/>
          <a:p>
            <a:endParaRPr/>
          </a:p>
        </p:txBody>
      </p:sp>
      <p:sp>
        <p:nvSpPr>
          <p:cNvPr id="14" name="Titel 1">
            <a:extLst>
              <a:ext uri="{FF2B5EF4-FFF2-40B4-BE49-F238E27FC236}">
                <a16:creationId xmlns:a16="http://schemas.microsoft.com/office/drawing/2014/main" id="{2459FF93-6A89-234A-9CBE-901F0953B73C}"/>
              </a:ext>
            </a:extLst>
          </p:cNvPr>
          <p:cNvSpPr>
            <a:spLocks noGrp="1"/>
          </p:cNvSpPr>
          <p:nvPr>
            <p:ph type="ctrTitle" hasCustomPrompt="1"/>
          </p:nvPr>
        </p:nvSpPr>
        <p:spPr>
          <a:xfrm>
            <a:off x="687585" y="772079"/>
            <a:ext cx="7862536" cy="522912"/>
          </a:xfrm>
        </p:spPr>
        <p:txBody>
          <a:bodyPr anchor="b">
            <a:normAutofit/>
          </a:bodyPr>
          <a:lstStyle>
            <a:lvl1pPr algn="l">
              <a:defRPr sz="3200">
                <a:solidFill>
                  <a:schemeClr val="bg1"/>
                </a:solidFill>
              </a:defRPr>
            </a:lvl1pPr>
          </a:lstStyle>
          <a:p>
            <a:r>
              <a:rPr lang="nl-NL" dirty="0"/>
              <a:t>Klik om een titel in te voegen</a:t>
            </a:r>
          </a:p>
        </p:txBody>
      </p:sp>
      <p:sp>
        <p:nvSpPr>
          <p:cNvPr id="6" name="Tijdelijke aanduiding voor afbeelding 3">
            <a:extLst>
              <a:ext uri="{FF2B5EF4-FFF2-40B4-BE49-F238E27FC236}">
                <a16:creationId xmlns:a16="http://schemas.microsoft.com/office/drawing/2014/main" id="{D60E0BDA-F293-4F44-945C-CE497E9AB806}"/>
              </a:ext>
            </a:extLst>
          </p:cNvPr>
          <p:cNvSpPr>
            <a:spLocks noGrp="1"/>
          </p:cNvSpPr>
          <p:nvPr>
            <p:ph type="pic" sz="quarter" idx="10" hasCustomPrompt="1"/>
          </p:nvPr>
        </p:nvSpPr>
        <p:spPr>
          <a:xfrm>
            <a:off x="5429130" y="1942339"/>
            <a:ext cx="6169145" cy="4143582"/>
          </a:xfrm>
        </p:spPr>
        <p:txBody>
          <a:bodyPr/>
          <a:lstStyle>
            <a:lvl1pPr marL="0" indent="0">
              <a:buNone/>
              <a:defRPr>
                <a:solidFill>
                  <a:schemeClr val="tx1"/>
                </a:solidFill>
              </a:defRPr>
            </a:lvl1pPr>
          </a:lstStyle>
          <a:p>
            <a:r>
              <a:rPr lang="nl-NL" dirty="0"/>
              <a:t>Klik op het pictogram om een afbeelding in te voegen</a:t>
            </a:r>
          </a:p>
        </p:txBody>
      </p:sp>
      <p:sp>
        <p:nvSpPr>
          <p:cNvPr id="12" name="object 7">
            <a:extLst>
              <a:ext uri="{FF2B5EF4-FFF2-40B4-BE49-F238E27FC236}">
                <a16:creationId xmlns:a16="http://schemas.microsoft.com/office/drawing/2014/main" id="{0259E4A9-8BF4-5D4A-BE40-53E042E710D9}"/>
              </a:ext>
            </a:extLst>
          </p:cNvPr>
          <p:cNvSpPr/>
          <p:nvPr userDrawn="1"/>
        </p:nvSpPr>
        <p:spPr>
          <a:xfrm>
            <a:off x="10479943" y="449211"/>
            <a:ext cx="1118332" cy="1118332"/>
          </a:xfrm>
          <a:custGeom>
            <a:avLst/>
            <a:gdLst/>
            <a:ahLst/>
            <a:cxnLst/>
            <a:rect l="l" t="t" r="r" b="b"/>
            <a:pathLst>
              <a:path w="2124075" h="2124075">
                <a:moveTo>
                  <a:pt x="2123998" y="0"/>
                </a:moveTo>
                <a:lnTo>
                  <a:pt x="0" y="2123998"/>
                </a:lnTo>
                <a:lnTo>
                  <a:pt x="2123998" y="2123998"/>
                </a:lnTo>
                <a:lnTo>
                  <a:pt x="2123998" y="0"/>
                </a:lnTo>
                <a:close/>
              </a:path>
            </a:pathLst>
          </a:custGeom>
          <a:solidFill>
            <a:schemeClr val="accent2"/>
          </a:solidFill>
        </p:spPr>
        <p:txBody>
          <a:bodyPr wrap="square" lIns="0" tIns="0" rIns="0" bIns="0" rtlCol="0"/>
          <a:lstStyle/>
          <a:p>
            <a:endParaRPr/>
          </a:p>
        </p:txBody>
      </p:sp>
      <p:grpSp>
        <p:nvGrpSpPr>
          <p:cNvPr id="17" name="Groep 16">
            <a:extLst>
              <a:ext uri="{FF2B5EF4-FFF2-40B4-BE49-F238E27FC236}">
                <a16:creationId xmlns:a16="http://schemas.microsoft.com/office/drawing/2014/main" id="{2873A4F4-791B-A644-A151-7C43B34610B0}"/>
              </a:ext>
            </a:extLst>
          </p:cNvPr>
          <p:cNvGrpSpPr/>
          <p:nvPr userDrawn="1"/>
        </p:nvGrpSpPr>
        <p:grpSpPr>
          <a:xfrm>
            <a:off x="10243254" y="449210"/>
            <a:ext cx="1355021" cy="489199"/>
            <a:chOff x="578325" y="5679205"/>
            <a:chExt cx="2101850" cy="758825"/>
          </a:xfrm>
        </p:grpSpPr>
        <p:sp>
          <p:nvSpPr>
            <p:cNvPr id="18" name="object 2">
              <a:extLst>
                <a:ext uri="{FF2B5EF4-FFF2-40B4-BE49-F238E27FC236}">
                  <a16:creationId xmlns:a16="http://schemas.microsoft.com/office/drawing/2014/main" id="{C4C53E36-10E2-D349-BC31-A09CAAC60E0C}"/>
                </a:ext>
              </a:extLst>
            </p:cNvPr>
            <p:cNvSpPr/>
            <p:nvPr userDrawn="1"/>
          </p:nvSpPr>
          <p:spPr>
            <a:xfrm>
              <a:off x="578325" y="5679205"/>
              <a:ext cx="2101850" cy="758825"/>
            </a:xfrm>
            <a:custGeom>
              <a:avLst/>
              <a:gdLst/>
              <a:ahLst/>
              <a:cxnLst/>
              <a:rect l="l" t="t" r="r" b="b"/>
              <a:pathLst>
                <a:path w="2101850" h="758825">
                  <a:moveTo>
                    <a:pt x="2101824" y="0"/>
                  </a:moveTo>
                  <a:lnTo>
                    <a:pt x="0" y="0"/>
                  </a:lnTo>
                  <a:lnTo>
                    <a:pt x="0" y="758558"/>
                  </a:lnTo>
                  <a:lnTo>
                    <a:pt x="1343317" y="758558"/>
                  </a:lnTo>
                  <a:lnTo>
                    <a:pt x="2101824" y="0"/>
                  </a:lnTo>
                  <a:close/>
                </a:path>
              </a:pathLst>
            </a:custGeom>
            <a:solidFill>
              <a:srgbClr val="EF7D00"/>
            </a:solidFill>
          </p:spPr>
          <p:txBody>
            <a:bodyPr wrap="square" lIns="0" tIns="0" rIns="0" bIns="0" rtlCol="0"/>
            <a:lstStyle/>
            <a:p>
              <a:endParaRPr/>
            </a:p>
          </p:txBody>
        </p:sp>
        <p:sp>
          <p:nvSpPr>
            <p:cNvPr id="19" name="object 3">
              <a:extLst>
                <a:ext uri="{FF2B5EF4-FFF2-40B4-BE49-F238E27FC236}">
                  <a16:creationId xmlns:a16="http://schemas.microsoft.com/office/drawing/2014/main" id="{65030DAE-8934-3946-9061-B44E68BEC54C}"/>
                </a:ext>
              </a:extLst>
            </p:cNvPr>
            <p:cNvSpPr/>
            <p:nvPr userDrawn="1"/>
          </p:nvSpPr>
          <p:spPr>
            <a:xfrm>
              <a:off x="698141" y="5779368"/>
              <a:ext cx="1121523" cy="561793"/>
            </a:xfrm>
            <a:prstGeom prst="rect">
              <a:avLst/>
            </a:prstGeom>
            <a:blipFill>
              <a:blip r:embed="rId2" cstate="print"/>
              <a:stretch>
                <a:fillRect/>
              </a:stretch>
            </a:blipFill>
          </p:spPr>
          <p:txBody>
            <a:bodyPr wrap="square" lIns="0" tIns="0" rIns="0" bIns="0" rtlCol="0"/>
            <a:lstStyle/>
            <a:p>
              <a:endParaRPr/>
            </a:p>
          </p:txBody>
        </p:sp>
      </p:grpSp>
      <p:sp>
        <p:nvSpPr>
          <p:cNvPr id="10" name="Tijdelijke aanduiding voor tekst 3">
            <a:extLst>
              <a:ext uri="{FF2B5EF4-FFF2-40B4-BE49-F238E27FC236}">
                <a16:creationId xmlns:a16="http://schemas.microsoft.com/office/drawing/2014/main" id="{B36BF0F0-71EE-1240-B35A-2FE78FCCECA8}"/>
              </a:ext>
            </a:extLst>
          </p:cNvPr>
          <p:cNvSpPr>
            <a:spLocks noGrp="1"/>
          </p:cNvSpPr>
          <p:nvPr>
            <p:ph type="body" sz="quarter" idx="11" hasCustomPrompt="1"/>
          </p:nvPr>
        </p:nvSpPr>
        <p:spPr>
          <a:xfrm>
            <a:off x="687387" y="1957564"/>
            <a:ext cx="4590291" cy="4137025"/>
          </a:xfrm>
        </p:spPr>
        <p:txBody>
          <a:bodyPr/>
          <a:lstStyle>
            <a:lvl1pPr marL="0" indent="0">
              <a:buFont typeface="Arial" panose="020B0604020202020204" pitchFamily="34" charset="0"/>
              <a:buNone/>
              <a:defRPr/>
            </a:lvl1pPr>
            <a:lvl2pPr marL="457200" indent="0">
              <a:buNone/>
              <a:defRPr/>
            </a:lvl2pPr>
          </a:lstStyle>
          <a:p>
            <a:pPr lvl="0"/>
            <a:r>
              <a:rPr lang="nl-NL" dirty="0"/>
              <a:t>Klik om een tekst in te voegen</a:t>
            </a:r>
          </a:p>
        </p:txBody>
      </p:sp>
    </p:spTree>
    <p:extLst>
      <p:ext uri="{BB962C8B-B14F-4D97-AF65-F5344CB8AC3E}">
        <p14:creationId xmlns:p14="http://schemas.microsoft.com/office/powerpoint/2010/main" val="1853606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tussenpagina (diepblauw)">
    <p:spTree>
      <p:nvGrpSpPr>
        <p:cNvPr id="1" name=""/>
        <p:cNvGrpSpPr/>
        <p:nvPr/>
      </p:nvGrpSpPr>
      <p:grpSpPr>
        <a:xfrm>
          <a:off x="0" y="0"/>
          <a:ext cx="0" cy="0"/>
          <a:chOff x="0" y="0"/>
          <a:chExt cx="0" cy="0"/>
        </a:xfrm>
      </p:grpSpPr>
      <p:sp>
        <p:nvSpPr>
          <p:cNvPr id="10" name="object 4">
            <a:extLst>
              <a:ext uri="{FF2B5EF4-FFF2-40B4-BE49-F238E27FC236}">
                <a16:creationId xmlns:a16="http://schemas.microsoft.com/office/drawing/2014/main" id="{E29D32E7-13A6-AE41-B27B-9F4B0FDF71ED}"/>
              </a:ext>
            </a:extLst>
          </p:cNvPr>
          <p:cNvSpPr/>
          <p:nvPr userDrawn="1"/>
        </p:nvSpPr>
        <p:spPr>
          <a:xfrm>
            <a:off x="667657" y="580571"/>
            <a:ext cx="11538857" cy="565989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chemeClr val="accent2"/>
          </a:solidFill>
        </p:spPr>
        <p:txBody>
          <a:bodyPr wrap="square" lIns="0" tIns="0" rIns="0" bIns="0" rtlCol="0"/>
          <a:lstStyle/>
          <a:p>
            <a:endParaRPr/>
          </a:p>
        </p:txBody>
      </p:sp>
      <p:sp>
        <p:nvSpPr>
          <p:cNvPr id="15" name="Titel 1">
            <a:extLst>
              <a:ext uri="{FF2B5EF4-FFF2-40B4-BE49-F238E27FC236}">
                <a16:creationId xmlns:a16="http://schemas.microsoft.com/office/drawing/2014/main" id="{4AE61B2C-935E-B045-8E6C-9345FA8ED098}"/>
              </a:ext>
            </a:extLst>
          </p:cNvPr>
          <p:cNvSpPr>
            <a:spLocks noGrp="1"/>
          </p:cNvSpPr>
          <p:nvPr>
            <p:ph type="ctrTitle" hasCustomPrompt="1"/>
          </p:nvPr>
        </p:nvSpPr>
        <p:spPr>
          <a:xfrm>
            <a:off x="1634077" y="1294787"/>
            <a:ext cx="7862536" cy="701608"/>
          </a:xfrm>
        </p:spPr>
        <p:txBody>
          <a:bodyPr anchor="b">
            <a:normAutofit/>
          </a:bodyPr>
          <a:lstStyle>
            <a:lvl1pPr algn="l">
              <a:defRPr sz="4000" b="1">
                <a:solidFill>
                  <a:schemeClr val="bg1"/>
                </a:solidFill>
              </a:defRPr>
            </a:lvl1pPr>
          </a:lstStyle>
          <a:p>
            <a:r>
              <a:rPr lang="nl-NL" dirty="0"/>
              <a:t>Klik om de subtitel in te voegen</a:t>
            </a:r>
          </a:p>
        </p:txBody>
      </p:sp>
      <p:sp>
        <p:nvSpPr>
          <p:cNvPr id="17" name="object 7">
            <a:extLst>
              <a:ext uri="{FF2B5EF4-FFF2-40B4-BE49-F238E27FC236}">
                <a16:creationId xmlns:a16="http://schemas.microsoft.com/office/drawing/2014/main" id="{6E79E281-6393-5A49-B805-483DB87F2837}"/>
              </a:ext>
            </a:extLst>
          </p:cNvPr>
          <p:cNvSpPr/>
          <p:nvPr userDrawn="1"/>
        </p:nvSpPr>
        <p:spPr>
          <a:xfrm rot="5400000">
            <a:off x="650640" y="5165518"/>
            <a:ext cx="1091961" cy="1086956"/>
          </a:xfrm>
          <a:custGeom>
            <a:avLst/>
            <a:gdLst/>
            <a:ahLst/>
            <a:cxnLst/>
            <a:rect l="l" t="t" r="r" b="b"/>
            <a:pathLst>
              <a:path w="2124075" h="2124075">
                <a:moveTo>
                  <a:pt x="2123998" y="0"/>
                </a:moveTo>
                <a:lnTo>
                  <a:pt x="0" y="2123998"/>
                </a:lnTo>
                <a:lnTo>
                  <a:pt x="2123998" y="2123998"/>
                </a:lnTo>
                <a:lnTo>
                  <a:pt x="2123998" y="0"/>
                </a:lnTo>
                <a:close/>
              </a:path>
            </a:pathLst>
          </a:custGeom>
          <a:solidFill>
            <a:schemeClr val="bg1"/>
          </a:solidFill>
        </p:spPr>
        <p:txBody>
          <a:bodyPr wrap="square" lIns="0" tIns="0" rIns="0" bIns="0" rtlCol="0"/>
          <a:lstStyle/>
          <a:p>
            <a:endParaRPr/>
          </a:p>
        </p:txBody>
      </p:sp>
      <p:pic>
        <p:nvPicPr>
          <p:cNvPr id="18" name="Afbeelding 17" descr="Afbeelding met tekening&#10;&#10;Automatisch gegenereerde beschrijving">
            <a:extLst>
              <a:ext uri="{FF2B5EF4-FFF2-40B4-BE49-F238E27FC236}">
                <a16:creationId xmlns:a16="http://schemas.microsoft.com/office/drawing/2014/main" id="{1D829A20-2BFF-9042-8FF3-E135FD22AC49}"/>
              </a:ext>
            </a:extLst>
          </p:cNvPr>
          <p:cNvPicPr>
            <a:picLocks noChangeAspect="1"/>
          </p:cNvPicPr>
          <p:nvPr userDrawn="1"/>
        </p:nvPicPr>
        <p:blipFill>
          <a:blip r:embed="rId2"/>
          <a:stretch>
            <a:fillRect/>
          </a:stretch>
        </p:blipFill>
        <p:spPr>
          <a:xfrm>
            <a:off x="1218922" y="5742580"/>
            <a:ext cx="1409190" cy="509034"/>
          </a:xfrm>
          <a:prstGeom prst="rect">
            <a:avLst/>
          </a:prstGeom>
        </p:spPr>
      </p:pic>
      <p:sp>
        <p:nvSpPr>
          <p:cNvPr id="12" name="object 5">
            <a:extLst>
              <a:ext uri="{FF2B5EF4-FFF2-40B4-BE49-F238E27FC236}">
                <a16:creationId xmlns:a16="http://schemas.microsoft.com/office/drawing/2014/main" id="{ED553707-7F2C-934D-9B10-64881CE6149E}"/>
              </a:ext>
            </a:extLst>
          </p:cNvPr>
          <p:cNvSpPr/>
          <p:nvPr userDrawn="1"/>
        </p:nvSpPr>
        <p:spPr>
          <a:xfrm>
            <a:off x="11742234" y="580571"/>
            <a:ext cx="478794" cy="5671043"/>
          </a:xfrm>
          <a:custGeom>
            <a:avLst/>
            <a:gdLst/>
            <a:ahLst/>
            <a:cxnLst/>
            <a:rect l="l" t="t" r="r" b="b"/>
            <a:pathLst>
              <a:path w="7273290" h="5859780">
                <a:moveTo>
                  <a:pt x="0" y="5859233"/>
                </a:moveTo>
                <a:lnTo>
                  <a:pt x="7273201" y="5859233"/>
                </a:lnTo>
                <a:lnTo>
                  <a:pt x="7273201" y="0"/>
                </a:lnTo>
                <a:lnTo>
                  <a:pt x="0" y="0"/>
                </a:lnTo>
                <a:lnTo>
                  <a:pt x="0" y="5859233"/>
                </a:lnTo>
                <a:close/>
              </a:path>
            </a:pathLst>
          </a:custGeom>
          <a:solidFill>
            <a:schemeClr val="accent1"/>
          </a:solidFill>
        </p:spPr>
        <p:txBody>
          <a:bodyPr wrap="square" lIns="0" tIns="0" rIns="0" bIns="0" rtlCol="0"/>
          <a:lstStyle/>
          <a:p>
            <a:endParaRPr dirty="0"/>
          </a:p>
        </p:txBody>
      </p:sp>
    </p:spTree>
    <p:extLst>
      <p:ext uri="{BB962C8B-B14F-4D97-AF65-F5344CB8AC3E}">
        <p14:creationId xmlns:p14="http://schemas.microsoft.com/office/powerpoint/2010/main" val="982147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 (diepblauw)">
    <p:spTree>
      <p:nvGrpSpPr>
        <p:cNvPr id="1" name=""/>
        <p:cNvGrpSpPr/>
        <p:nvPr/>
      </p:nvGrpSpPr>
      <p:grpSpPr>
        <a:xfrm>
          <a:off x="0" y="0"/>
          <a:ext cx="0" cy="0"/>
          <a:chOff x="0" y="0"/>
          <a:chExt cx="0" cy="0"/>
        </a:xfrm>
      </p:grpSpPr>
      <p:sp>
        <p:nvSpPr>
          <p:cNvPr id="18" name="object 4">
            <a:extLst>
              <a:ext uri="{FF2B5EF4-FFF2-40B4-BE49-F238E27FC236}">
                <a16:creationId xmlns:a16="http://schemas.microsoft.com/office/drawing/2014/main" id="{CDC0255F-43CB-8E4B-AEE4-A0B59D7B5EF2}"/>
              </a:ext>
            </a:extLst>
          </p:cNvPr>
          <p:cNvSpPr/>
          <p:nvPr userDrawn="1"/>
        </p:nvSpPr>
        <p:spPr>
          <a:xfrm>
            <a:off x="-19927" y="449211"/>
            <a:ext cx="11618202" cy="111833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chemeClr val="accent2"/>
          </a:solidFill>
        </p:spPr>
        <p:txBody>
          <a:bodyPr wrap="square" lIns="0" tIns="0" rIns="0" bIns="0" rtlCol="0"/>
          <a:lstStyle/>
          <a:p>
            <a:endParaRPr/>
          </a:p>
        </p:txBody>
      </p:sp>
      <p:sp>
        <p:nvSpPr>
          <p:cNvPr id="14" name="Titel 1">
            <a:extLst>
              <a:ext uri="{FF2B5EF4-FFF2-40B4-BE49-F238E27FC236}">
                <a16:creationId xmlns:a16="http://schemas.microsoft.com/office/drawing/2014/main" id="{2459FF93-6A89-234A-9CBE-901F0953B73C}"/>
              </a:ext>
            </a:extLst>
          </p:cNvPr>
          <p:cNvSpPr>
            <a:spLocks noGrp="1"/>
          </p:cNvSpPr>
          <p:nvPr>
            <p:ph type="ctrTitle" hasCustomPrompt="1"/>
          </p:nvPr>
        </p:nvSpPr>
        <p:spPr>
          <a:xfrm>
            <a:off x="687584" y="763411"/>
            <a:ext cx="7862536" cy="522912"/>
          </a:xfrm>
        </p:spPr>
        <p:txBody>
          <a:bodyPr anchor="b">
            <a:normAutofit/>
          </a:bodyPr>
          <a:lstStyle>
            <a:lvl1pPr algn="l">
              <a:defRPr sz="3200">
                <a:solidFill>
                  <a:schemeClr val="bg1"/>
                </a:solidFill>
              </a:defRPr>
            </a:lvl1pPr>
          </a:lstStyle>
          <a:p>
            <a:r>
              <a:rPr lang="nl-NL" dirty="0"/>
              <a:t>Klik om een titel in te voegen</a:t>
            </a:r>
          </a:p>
        </p:txBody>
      </p:sp>
      <p:sp>
        <p:nvSpPr>
          <p:cNvPr id="19" name="object 7">
            <a:extLst>
              <a:ext uri="{FF2B5EF4-FFF2-40B4-BE49-F238E27FC236}">
                <a16:creationId xmlns:a16="http://schemas.microsoft.com/office/drawing/2014/main" id="{7B05F17A-E033-E848-89D8-64F889E4BD49}"/>
              </a:ext>
            </a:extLst>
          </p:cNvPr>
          <p:cNvSpPr/>
          <p:nvPr userDrawn="1"/>
        </p:nvSpPr>
        <p:spPr>
          <a:xfrm>
            <a:off x="10479943" y="449211"/>
            <a:ext cx="1118332" cy="1118332"/>
          </a:xfrm>
          <a:custGeom>
            <a:avLst/>
            <a:gdLst/>
            <a:ahLst/>
            <a:cxnLst/>
            <a:rect l="l" t="t" r="r" b="b"/>
            <a:pathLst>
              <a:path w="2124075" h="2124075">
                <a:moveTo>
                  <a:pt x="2123998" y="0"/>
                </a:moveTo>
                <a:lnTo>
                  <a:pt x="0" y="2123998"/>
                </a:lnTo>
                <a:lnTo>
                  <a:pt x="2123998" y="2123998"/>
                </a:lnTo>
                <a:lnTo>
                  <a:pt x="2123998" y="0"/>
                </a:lnTo>
                <a:close/>
              </a:path>
            </a:pathLst>
          </a:custGeom>
          <a:solidFill>
            <a:schemeClr val="accent1"/>
          </a:solidFill>
        </p:spPr>
        <p:txBody>
          <a:bodyPr wrap="square" lIns="0" tIns="0" rIns="0" bIns="0" rtlCol="0"/>
          <a:lstStyle/>
          <a:p>
            <a:endParaRPr/>
          </a:p>
        </p:txBody>
      </p:sp>
      <p:grpSp>
        <p:nvGrpSpPr>
          <p:cNvPr id="2" name="Groep 1">
            <a:extLst>
              <a:ext uri="{FF2B5EF4-FFF2-40B4-BE49-F238E27FC236}">
                <a16:creationId xmlns:a16="http://schemas.microsoft.com/office/drawing/2014/main" id="{B7343181-98F0-5342-956A-D0ADB7C432A9}"/>
              </a:ext>
            </a:extLst>
          </p:cNvPr>
          <p:cNvGrpSpPr/>
          <p:nvPr userDrawn="1"/>
        </p:nvGrpSpPr>
        <p:grpSpPr>
          <a:xfrm>
            <a:off x="10243254" y="449210"/>
            <a:ext cx="1355021" cy="489199"/>
            <a:chOff x="578325" y="5679205"/>
            <a:chExt cx="2101850" cy="758825"/>
          </a:xfrm>
        </p:grpSpPr>
        <p:sp>
          <p:nvSpPr>
            <p:cNvPr id="8" name="object 2">
              <a:extLst>
                <a:ext uri="{FF2B5EF4-FFF2-40B4-BE49-F238E27FC236}">
                  <a16:creationId xmlns:a16="http://schemas.microsoft.com/office/drawing/2014/main" id="{BB3D399E-C874-9642-9BE9-EE48AC452FDD}"/>
                </a:ext>
              </a:extLst>
            </p:cNvPr>
            <p:cNvSpPr/>
            <p:nvPr userDrawn="1"/>
          </p:nvSpPr>
          <p:spPr>
            <a:xfrm>
              <a:off x="578325" y="5679205"/>
              <a:ext cx="2101850" cy="758825"/>
            </a:xfrm>
            <a:custGeom>
              <a:avLst/>
              <a:gdLst/>
              <a:ahLst/>
              <a:cxnLst/>
              <a:rect l="l" t="t" r="r" b="b"/>
              <a:pathLst>
                <a:path w="2101850" h="758825">
                  <a:moveTo>
                    <a:pt x="2101824" y="0"/>
                  </a:moveTo>
                  <a:lnTo>
                    <a:pt x="0" y="0"/>
                  </a:lnTo>
                  <a:lnTo>
                    <a:pt x="0" y="758558"/>
                  </a:lnTo>
                  <a:lnTo>
                    <a:pt x="1343317" y="758558"/>
                  </a:lnTo>
                  <a:lnTo>
                    <a:pt x="2101824" y="0"/>
                  </a:lnTo>
                  <a:close/>
                </a:path>
              </a:pathLst>
            </a:custGeom>
            <a:solidFill>
              <a:srgbClr val="EF7D00"/>
            </a:solidFill>
          </p:spPr>
          <p:txBody>
            <a:bodyPr wrap="square" lIns="0" tIns="0" rIns="0" bIns="0" rtlCol="0"/>
            <a:lstStyle/>
            <a:p>
              <a:endParaRPr/>
            </a:p>
          </p:txBody>
        </p:sp>
        <p:sp>
          <p:nvSpPr>
            <p:cNvPr id="10" name="object 3">
              <a:extLst>
                <a:ext uri="{FF2B5EF4-FFF2-40B4-BE49-F238E27FC236}">
                  <a16:creationId xmlns:a16="http://schemas.microsoft.com/office/drawing/2014/main" id="{BBCF4205-7ECC-154E-8B44-45B6A669B4E2}"/>
                </a:ext>
              </a:extLst>
            </p:cNvPr>
            <p:cNvSpPr/>
            <p:nvPr userDrawn="1"/>
          </p:nvSpPr>
          <p:spPr>
            <a:xfrm>
              <a:off x="698141" y="5779368"/>
              <a:ext cx="1121523" cy="561793"/>
            </a:xfrm>
            <a:prstGeom prst="rect">
              <a:avLst/>
            </a:prstGeom>
            <a:blipFill>
              <a:blip r:embed="rId2" cstate="print"/>
              <a:stretch>
                <a:fillRect/>
              </a:stretch>
            </a:blipFill>
          </p:spPr>
          <p:txBody>
            <a:bodyPr wrap="square" lIns="0" tIns="0" rIns="0" bIns="0" rtlCol="0"/>
            <a:lstStyle/>
            <a:p>
              <a:endParaRPr/>
            </a:p>
          </p:txBody>
        </p:sp>
      </p:grpSp>
      <p:sp>
        <p:nvSpPr>
          <p:cNvPr id="11" name="Tijdelijke aanduiding voor tekst 3">
            <a:extLst>
              <a:ext uri="{FF2B5EF4-FFF2-40B4-BE49-F238E27FC236}">
                <a16:creationId xmlns:a16="http://schemas.microsoft.com/office/drawing/2014/main" id="{279FD4FF-E2D8-6641-AF15-E1242F0BEFB4}"/>
              </a:ext>
            </a:extLst>
          </p:cNvPr>
          <p:cNvSpPr>
            <a:spLocks noGrp="1"/>
          </p:cNvSpPr>
          <p:nvPr>
            <p:ph type="body" sz="quarter" idx="11" hasCustomPrompt="1"/>
          </p:nvPr>
        </p:nvSpPr>
        <p:spPr>
          <a:xfrm>
            <a:off x="687387" y="1957564"/>
            <a:ext cx="5307012" cy="4137025"/>
          </a:xfrm>
        </p:spPr>
        <p:txBody>
          <a:bodyPr/>
          <a:lstStyle>
            <a:lvl1pPr marL="0" indent="0">
              <a:buFont typeface="Arial" panose="020B0604020202020204" pitchFamily="34" charset="0"/>
              <a:buNone/>
              <a:defRPr/>
            </a:lvl1pPr>
            <a:lvl2pPr marL="457200" indent="0">
              <a:buNone/>
              <a:defRPr/>
            </a:lvl2pPr>
          </a:lstStyle>
          <a:p>
            <a:pPr lvl="0"/>
            <a:r>
              <a:rPr lang="nl-NL" dirty="0"/>
              <a:t>Klik om een tekst in te voegen</a:t>
            </a:r>
          </a:p>
        </p:txBody>
      </p:sp>
      <p:sp>
        <p:nvSpPr>
          <p:cNvPr id="12" name="Tijdelijke aanduiding voor tekst 3">
            <a:extLst>
              <a:ext uri="{FF2B5EF4-FFF2-40B4-BE49-F238E27FC236}">
                <a16:creationId xmlns:a16="http://schemas.microsoft.com/office/drawing/2014/main" id="{5D425951-ECB6-7B48-B834-DF949EC3524A}"/>
              </a:ext>
            </a:extLst>
          </p:cNvPr>
          <p:cNvSpPr>
            <a:spLocks noGrp="1"/>
          </p:cNvSpPr>
          <p:nvPr>
            <p:ph type="body" sz="quarter" idx="12" hasCustomPrompt="1"/>
          </p:nvPr>
        </p:nvSpPr>
        <p:spPr>
          <a:xfrm>
            <a:off x="6291263" y="1957564"/>
            <a:ext cx="5307012" cy="4137025"/>
          </a:xfrm>
        </p:spPr>
        <p:txBody>
          <a:bodyPr/>
          <a:lstStyle>
            <a:lvl1pPr marL="0" indent="0">
              <a:buFont typeface="Arial" panose="020B0604020202020204" pitchFamily="34" charset="0"/>
              <a:buNone/>
              <a:defRPr/>
            </a:lvl1pPr>
            <a:lvl2pPr marL="457200" indent="0">
              <a:buNone/>
              <a:defRPr/>
            </a:lvl2pPr>
          </a:lstStyle>
          <a:p>
            <a:pPr lvl="0"/>
            <a:r>
              <a:rPr lang="nl-NL" dirty="0"/>
              <a:t>Klik om een tekst in te voegen</a:t>
            </a:r>
          </a:p>
        </p:txBody>
      </p:sp>
    </p:spTree>
    <p:extLst>
      <p:ext uri="{BB962C8B-B14F-4D97-AF65-F5344CB8AC3E}">
        <p14:creationId xmlns:p14="http://schemas.microsoft.com/office/powerpoint/2010/main" val="16888598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afbeelding (diepblauw)">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79336F3D-154D-8C42-8B6B-FDA60675F999}"/>
              </a:ext>
            </a:extLst>
          </p:cNvPr>
          <p:cNvSpPr/>
          <p:nvPr userDrawn="1"/>
        </p:nvSpPr>
        <p:spPr>
          <a:xfrm>
            <a:off x="0" y="449211"/>
            <a:ext cx="11598275" cy="111833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rgbClr val="0064A8"/>
          </a:solidFill>
        </p:spPr>
        <p:txBody>
          <a:bodyPr wrap="square" lIns="0" tIns="0" rIns="0" bIns="0" rtlCol="0"/>
          <a:lstStyle/>
          <a:p>
            <a:endParaRPr/>
          </a:p>
        </p:txBody>
      </p:sp>
      <p:sp>
        <p:nvSpPr>
          <p:cNvPr id="14" name="Titel 1">
            <a:extLst>
              <a:ext uri="{FF2B5EF4-FFF2-40B4-BE49-F238E27FC236}">
                <a16:creationId xmlns:a16="http://schemas.microsoft.com/office/drawing/2014/main" id="{2459FF93-6A89-234A-9CBE-901F0953B73C}"/>
              </a:ext>
            </a:extLst>
          </p:cNvPr>
          <p:cNvSpPr>
            <a:spLocks noGrp="1"/>
          </p:cNvSpPr>
          <p:nvPr>
            <p:ph type="ctrTitle" hasCustomPrompt="1"/>
          </p:nvPr>
        </p:nvSpPr>
        <p:spPr>
          <a:xfrm>
            <a:off x="687585" y="772079"/>
            <a:ext cx="7862536" cy="522912"/>
          </a:xfrm>
        </p:spPr>
        <p:txBody>
          <a:bodyPr anchor="b">
            <a:normAutofit/>
          </a:bodyPr>
          <a:lstStyle>
            <a:lvl1pPr algn="l">
              <a:defRPr sz="3200">
                <a:solidFill>
                  <a:schemeClr val="bg1"/>
                </a:solidFill>
              </a:defRPr>
            </a:lvl1pPr>
          </a:lstStyle>
          <a:p>
            <a:r>
              <a:rPr lang="nl-NL" dirty="0"/>
              <a:t>Klik om titel in te voegen</a:t>
            </a:r>
          </a:p>
        </p:txBody>
      </p:sp>
      <p:sp>
        <p:nvSpPr>
          <p:cNvPr id="6" name="Tijdelijke aanduiding voor afbeelding 3">
            <a:extLst>
              <a:ext uri="{FF2B5EF4-FFF2-40B4-BE49-F238E27FC236}">
                <a16:creationId xmlns:a16="http://schemas.microsoft.com/office/drawing/2014/main" id="{D60E0BDA-F293-4F44-945C-CE497E9AB806}"/>
              </a:ext>
            </a:extLst>
          </p:cNvPr>
          <p:cNvSpPr>
            <a:spLocks noGrp="1"/>
          </p:cNvSpPr>
          <p:nvPr>
            <p:ph type="pic" sz="quarter" idx="10" hasCustomPrompt="1"/>
          </p:nvPr>
        </p:nvSpPr>
        <p:spPr>
          <a:xfrm>
            <a:off x="5429130" y="1942339"/>
            <a:ext cx="6169145" cy="4143582"/>
          </a:xfrm>
        </p:spPr>
        <p:txBody>
          <a:bodyPr/>
          <a:lstStyle>
            <a:lvl1pPr marL="0" indent="0">
              <a:buNone/>
              <a:defRPr>
                <a:solidFill>
                  <a:schemeClr val="tx1"/>
                </a:solidFill>
              </a:defRPr>
            </a:lvl1pPr>
          </a:lstStyle>
          <a:p>
            <a:r>
              <a:rPr lang="nl-NL" dirty="0"/>
              <a:t>Klik op het pictogram om een afbeelding in te voegen</a:t>
            </a:r>
          </a:p>
        </p:txBody>
      </p:sp>
      <p:sp>
        <p:nvSpPr>
          <p:cNvPr id="12" name="object 7">
            <a:extLst>
              <a:ext uri="{FF2B5EF4-FFF2-40B4-BE49-F238E27FC236}">
                <a16:creationId xmlns:a16="http://schemas.microsoft.com/office/drawing/2014/main" id="{0259E4A9-8BF4-5D4A-BE40-53E042E710D9}"/>
              </a:ext>
            </a:extLst>
          </p:cNvPr>
          <p:cNvSpPr/>
          <p:nvPr userDrawn="1"/>
        </p:nvSpPr>
        <p:spPr>
          <a:xfrm>
            <a:off x="10479943" y="449211"/>
            <a:ext cx="1118332" cy="1118332"/>
          </a:xfrm>
          <a:custGeom>
            <a:avLst/>
            <a:gdLst/>
            <a:ahLst/>
            <a:cxnLst/>
            <a:rect l="l" t="t" r="r" b="b"/>
            <a:pathLst>
              <a:path w="2124075" h="2124075">
                <a:moveTo>
                  <a:pt x="2123998" y="0"/>
                </a:moveTo>
                <a:lnTo>
                  <a:pt x="0" y="2123998"/>
                </a:lnTo>
                <a:lnTo>
                  <a:pt x="2123998" y="2123998"/>
                </a:lnTo>
                <a:lnTo>
                  <a:pt x="2123998" y="0"/>
                </a:lnTo>
                <a:close/>
              </a:path>
            </a:pathLst>
          </a:custGeom>
          <a:solidFill>
            <a:schemeClr val="accent1"/>
          </a:solidFill>
        </p:spPr>
        <p:txBody>
          <a:bodyPr wrap="square" lIns="0" tIns="0" rIns="0" bIns="0" rtlCol="0"/>
          <a:lstStyle/>
          <a:p>
            <a:endParaRPr/>
          </a:p>
        </p:txBody>
      </p:sp>
      <p:grpSp>
        <p:nvGrpSpPr>
          <p:cNvPr id="17" name="Groep 16">
            <a:extLst>
              <a:ext uri="{FF2B5EF4-FFF2-40B4-BE49-F238E27FC236}">
                <a16:creationId xmlns:a16="http://schemas.microsoft.com/office/drawing/2014/main" id="{2873A4F4-791B-A644-A151-7C43B34610B0}"/>
              </a:ext>
            </a:extLst>
          </p:cNvPr>
          <p:cNvGrpSpPr/>
          <p:nvPr userDrawn="1"/>
        </p:nvGrpSpPr>
        <p:grpSpPr>
          <a:xfrm>
            <a:off x="10243254" y="449210"/>
            <a:ext cx="1355021" cy="489199"/>
            <a:chOff x="578325" y="5679205"/>
            <a:chExt cx="2101850" cy="758825"/>
          </a:xfrm>
        </p:grpSpPr>
        <p:sp>
          <p:nvSpPr>
            <p:cNvPr id="18" name="object 2">
              <a:extLst>
                <a:ext uri="{FF2B5EF4-FFF2-40B4-BE49-F238E27FC236}">
                  <a16:creationId xmlns:a16="http://schemas.microsoft.com/office/drawing/2014/main" id="{C4C53E36-10E2-D349-BC31-A09CAAC60E0C}"/>
                </a:ext>
              </a:extLst>
            </p:cNvPr>
            <p:cNvSpPr/>
            <p:nvPr userDrawn="1"/>
          </p:nvSpPr>
          <p:spPr>
            <a:xfrm>
              <a:off x="578325" y="5679205"/>
              <a:ext cx="2101850" cy="758825"/>
            </a:xfrm>
            <a:custGeom>
              <a:avLst/>
              <a:gdLst/>
              <a:ahLst/>
              <a:cxnLst/>
              <a:rect l="l" t="t" r="r" b="b"/>
              <a:pathLst>
                <a:path w="2101850" h="758825">
                  <a:moveTo>
                    <a:pt x="2101824" y="0"/>
                  </a:moveTo>
                  <a:lnTo>
                    <a:pt x="0" y="0"/>
                  </a:lnTo>
                  <a:lnTo>
                    <a:pt x="0" y="758558"/>
                  </a:lnTo>
                  <a:lnTo>
                    <a:pt x="1343317" y="758558"/>
                  </a:lnTo>
                  <a:lnTo>
                    <a:pt x="2101824" y="0"/>
                  </a:lnTo>
                  <a:close/>
                </a:path>
              </a:pathLst>
            </a:custGeom>
            <a:solidFill>
              <a:srgbClr val="EF7D00"/>
            </a:solidFill>
          </p:spPr>
          <p:txBody>
            <a:bodyPr wrap="square" lIns="0" tIns="0" rIns="0" bIns="0" rtlCol="0"/>
            <a:lstStyle/>
            <a:p>
              <a:endParaRPr/>
            </a:p>
          </p:txBody>
        </p:sp>
        <p:sp>
          <p:nvSpPr>
            <p:cNvPr id="19" name="object 3">
              <a:extLst>
                <a:ext uri="{FF2B5EF4-FFF2-40B4-BE49-F238E27FC236}">
                  <a16:creationId xmlns:a16="http://schemas.microsoft.com/office/drawing/2014/main" id="{65030DAE-8934-3946-9061-B44E68BEC54C}"/>
                </a:ext>
              </a:extLst>
            </p:cNvPr>
            <p:cNvSpPr/>
            <p:nvPr userDrawn="1"/>
          </p:nvSpPr>
          <p:spPr>
            <a:xfrm>
              <a:off x="698141" y="5779368"/>
              <a:ext cx="1121523" cy="561793"/>
            </a:xfrm>
            <a:prstGeom prst="rect">
              <a:avLst/>
            </a:prstGeom>
            <a:blipFill>
              <a:blip r:embed="rId2" cstate="print"/>
              <a:stretch>
                <a:fillRect/>
              </a:stretch>
            </a:blipFill>
          </p:spPr>
          <p:txBody>
            <a:bodyPr wrap="square" lIns="0" tIns="0" rIns="0" bIns="0" rtlCol="0"/>
            <a:lstStyle/>
            <a:p>
              <a:endParaRPr/>
            </a:p>
          </p:txBody>
        </p:sp>
      </p:grpSp>
      <p:sp>
        <p:nvSpPr>
          <p:cNvPr id="10" name="Tijdelijke aanduiding voor tekst 3">
            <a:extLst>
              <a:ext uri="{FF2B5EF4-FFF2-40B4-BE49-F238E27FC236}">
                <a16:creationId xmlns:a16="http://schemas.microsoft.com/office/drawing/2014/main" id="{B3C583DD-8D69-9B47-B900-85EABF4FB57A}"/>
              </a:ext>
            </a:extLst>
          </p:cNvPr>
          <p:cNvSpPr>
            <a:spLocks noGrp="1"/>
          </p:cNvSpPr>
          <p:nvPr>
            <p:ph type="body" sz="quarter" idx="11" hasCustomPrompt="1"/>
          </p:nvPr>
        </p:nvSpPr>
        <p:spPr>
          <a:xfrm>
            <a:off x="687387" y="1957564"/>
            <a:ext cx="4600230" cy="4137025"/>
          </a:xfrm>
        </p:spPr>
        <p:txBody>
          <a:bodyPr/>
          <a:lstStyle>
            <a:lvl1pPr marL="0" indent="0">
              <a:buFont typeface="Arial" panose="020B0604020202020204" pitchFamily="34" charset="0"/>
              <a:buNone/>
              <a:defRPr/>
            </a:lvl1pPr>
            <a:lvl2pPr marL="457200" indent="0">
              <a:buNone/>
              <a:defRPr/>
            </a:lvl2pPr>
          </a:lstStyle>
          <a:p>
            <a:pPr lvl="0"/>
            <a:r>
              <a:rPr lang="nl-NL" dirty="0"/>
              <a:t>Klik om een tekst in te voegen</a:t>
            </a:r>
          </a:p>
        </p:txBody>
      </p:sp>
    </p:spTree>
    <p:extLst>
      <p:ext uri="{BB962C8B-B14F-4D97-AF65-F5344CB8AC3E}">
        <p14:creationId xmlns:p14="http://schemas.microsoft.com/office/powerpoint/2010/main" val="23818947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6" name="object 4">
            <a:extLst>
              <a:ext uri="{FF2B5EF4-FFF2-40B4-BE49-F238E27FC236}">
                <a16:creationId xmlns:a16="http://schemas.microsoft.com/office/drawing/2014/main" id="{E8E41B02-6365-9642-9803-270F911A7FEC}"/>
              </a:ext>
            </a:extLst>
          </p:cNvPr>
          <p:cNvSpPr/>
          <p:nvPr userDrawn="1"/>
        </p:nvSpPr>
        <p:spPr>
          <a:xfrm>
            <a:off x="1857375" y="5630571"/>
            <a:ext cx="8477250" cy="502697"/>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chemeClr val="accent1"/>
          </a:solidFill>
        </p:spPr>
        <p:txBody>
          <a:bodyPr wrap="square" lIns="0" tIns="0" rIns="0" bIns="0" rtlCol="0"/>
          <a:lstStyle/>
          <a:p>
            <a:endParaRPr/>
          </a:p>
        </p:txBody>
      </p:sp>
      <p:sp>
        <p:nvSpPr>
          <p:cNvPr id="9" name="Tijdelijke aanduiding voor media 3">
            <a:extLst>
              <a:ext uri="{FF2B5EF4-FFF2-40B4-BE49-F238E27FC236}">
                <a16:creationId xmlns:a16="http://schemas.microsoft.com/office/drawing/2014/main" id="{45633CB3-B297-CF48-82FF-941936327846}"/>
              </a:ext>
            </a:extLst>
          </p:cNvPr>
          <p:cNvSpPr>
            <a:spLocks noGrp="1"/>
          </p:cNvSpPr>
          <p:nvPr>
            <p:ph type="media" sz="quarter" idx="10" hasCustomPrompt="1"/>
          </p:nvPr>
        </p:nvSpPr>
        <p:spPr>
          <a:xfrm>
            <a:off x="1857375" y="854075"/>
            <a:ext cx="8477250" cy="4768850"/>
          </a:xfrm>
        </p:spPr>
        <p:txBody>
          <a:bodyPr/>
          <a:lstStyle>
            <a:lvl1pPr marL="0" indent="0">
              <a:buNone/>
              <a:defRPr>
                <a:solidFill>
                  <a:schemeClr val="tx1"/>
                </a:solidFill>
              </a:defRPr>
            </a:lvl1pPr>
          </a:lstStyle>
          <a:p>
            <a:r>
              <a:rPr lang="nl-NL" dirty="0"/>
              <a:t>Klik op het pictogram om een video in te voegen. </a:t>
            </a:r>
          </a:p>
          <a:p>
            <a:r>
              <a:rPr lang="nl-NL" dirty="0"/>
              <a:t>Wil je een video van YouTube invoegen? Klik dan in het menu van PowerPoint op invoegen &gt; video &gt; onlinefilm</a:t>
            </a:r>
          </a:p>
        </p:txBody>
      </p:sp>
      <p:sp>
        <p:nvSpPr>
          <p:cNvPr id="11" name="Tijdelijke aanduiding voor tekst 5">
            <a:extLst>
              <a:ext uri="{FF2B5EF4-FFF2-40B4-BE49-F238E27FC236}">
                <a16:creationId xmlns:a16="http://schemas.microsoft.com/office/drawing/2014/main" id="{1BC6FB62-3773-6943-9E21-6B95EEF68F43}"/>
              </a:ext>
            </a:extLst>
          </p:cNvPr>
          <p:cNvSpPr>
            <a:spLocks noGrp="1"/>
          </p:cNvSpPr>
          <p:nvPr>
            <p:ph type="body" sz="quarter" idx="12" hasCustomPrompt="1"/>
          </p:nvPr>
        </p:nvSpPr>
        <p:spPr>
          <a:xfrm>
            <a:off x="6592652" y="5739039"/>
            <a:ext cx="3549650" cy="264886"/>
          </a:xfrm>
        </p:spPr>
        <p:txBody>
          <a:bodyPr>
            <a:normAutofit/>
          </a:bodyPr>
          <a:lstStyle>
            <a:lvl1pPr marL="0" indent="0" algn="r">
              <a:buNone/>
              <a:defRPr sz="1400">
                <a:solidFill>
                  <a:schemeClr val="bg1"/>
                </a:solidFill>
              </a:defRPr>
            </a:lvl1pPr>
          </a:lstStyle>
          <a:p>
            <a:pPr lvl="0"/>
            <a:r>
              <a:rPr lang="nl-NL" dirty="0"/>
              <a:t>Klik om de titel van de video te bewerken</a:t>
            </a:r>
          </a:p>
        </p:txBody>
      </p:sp>
      <p:pic>
        <p:nvPicPr>
          <p:cNvPr id="12" name="Afbeelding 11" descr="Afbeelding met tekening&#10;&#10;Automatisch gegenereerde beschrijving">
            <a:extLst>
              <a:ext uri="{FF2B5EF4-FFF2-40B4-BE49-F238E27FC236}">
                <a16:creationId xmlns:a16="http://schemas.microsoft.com/office/drawing/2014/main" id="{D52FC13D-D486-5F4F-8D01-313834D6E94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45183" y="5630571"/>
            <a:ext cx="1412817" cy="510343"/>
          </a:xfrm>
          <a:prstGeom prst="rect">
            <a:avLst/>
          </a:prstGeom>
        </p:spPr>
      </p:pic>
    </p:spTree>
    <p:extLst>
      <p:ext uri="{BB962C8B-B14F-4D97-AF65-F5344CB8AC3E}">
        <p14:creationId xmlns:p14="http://schemas.microsoft.com/office/powerpoint/2010/main" val="21064503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 Dit is JINC">
    <p:spTree>
      <p:nvGrpSpPr>
        <p:cNvPr id="1" name=""/>
        <p:cNvGrpSpPr/>
        <p:nvPr/>
      </p:nvGrpSpPr>
      <p:grpSpPr>
        <a:xfrm>
          <a:off x="0" y="0"/>
          <a:ext cx="0" cy="0"/>
          <a:chOff x="0" y="0"/>
          <a:chExt cx="0" cy="0"/>
        </a:xfrm>
      </p:grpSpPr>
      <p:sp>
        <p:nvSpPr>
          <p:cNvPr id="6" name="object 4">
            <a:extLst>
              <a:ext uri="{FF2B5EF4-FFF2-40B4-BE49-F238E27FC236}">
                <a16:creationId xmlns:a16="http://schemas.microsoft.com/office/drawing/2014/main" id="{2FCDEB06-81B6-6440-B09A-CB345C7B10CD}"/>
              </a:ext>
            </a:extLst>
          </p:cNvPr>
          <p:cNvSpPr/>
          <p:nvPr userDrawn="1"/>
        </p:nvSpPr>
        <p:spPr>
          <a:xfrm>
            <a:off x="1857375" y="5630571"/>
            <a:ext cx="8477250" cy="502697"/>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chemeClr val="accent1"/>
          </a:solidFill>
        </p:spPr>
        <p:txBody>
          <a:bodyPr wrap="square" lIns="0" tIns="0" rIns="0" bIns="0" rtlCol="0"/>
          <a:lstStyle/>
          <a:p>
            <a:endParaRPr/>
          </a:p>
        </p:txBody>
      </p:sp>
      <p:sp>
        <p:nvSpPr>
          <p:cNvPr id="11" name="Tijdelijke aanduiding voor tekst 5">
            <a:extLst>
              <a:ext uri="{FF2B5EF4-FFF2-40B4-BE49-F238E27FC236}">
                <a16:creationId xmlns:a16="http://schemas.microsoft.com/office/drawing/2014/main" id="{B59D8B94-2F20-1D40-9763-116045CBABEA}"/>
              </a:ext>
            </a:extLst>
          </p:cNvPr>
          <p:cNvSpPr>
            <a:spLocks noGrp="1"/>
          </p:cNvSpPr>
          <p:nvPr>
            <p:ph type="body" sz="quarter" idx="12" hasCustomPrompt="1"/>
          </p:nvPr>
        </p:nvSpPr>
        <p:spPr>
          <a:xfrm>
            <a:off x="6592652" y="5739039"/>
            <a:ext cx="3549650" cy="264886"/>
          </a:xfrm>
        </p:spPr>
        <p:txBody>
          <a:bodyPr>
            <a:normAutofit/>
          </a:bodyPr>
          <a:lstStyle>
            <a:lvl1pPr marL="0" indent="0" algn="r">
              <a:buNone/>
              <a:defRPr sz="1400">
                <a:solidFill>
                  <a:schemeClr val="bg1"/>
                </a:solidFill>
              </a:defRPr>
            </a:lvl1pPr>
          </a:lstStyle>
          <a:p>
            <a:pPr lvl="0"/>
            <a:r>
              <a:rPr lang="nl-NL" dirty="0"/>
              <a:t>Dit is JINC</a:t>
            </a:r>
          </a:p>
        </p:txBody>
      </p:sp>
      <p:pic>
        <p:nvPicPr>
          <p:cNvPr id="12" name="Afbeelding 11" descr="Afbeelding met tekening&#10;&#10;Automatisch gegenereerde beschrijving">
            <a:extLst>
              <a:ext uri="{FF2B5EF4-FFF2-40B4-BE49-F238E27FC236}">
                <a16:creationId xmlns:a16="http://schemas.microsoft.com/office/drawing/2014/main" id="{32FFA086-6A24-9E45-8886-94CE050F133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845183" y="5630571"/>
            <a:ext cx="1412817" cy="510343"/>
          </a:xfrm>
          <a:prstGeom prst="rect">
            <a:avLst/>
          </a:prstGeom>
        </p:spPr>
      </p:pic>
      <p:pic>
        <p:nvPicPr>
          <p:cNvPr id="2" name="Onlinemedia 1" descr="Dit is JINC">
            <a:hlinkClick r:id="" action="ppaction://media"/>
            <a:extLst>
              <a:ext uri="{FF2B5EF4-FFF2-40B4-BE49-F238E27FC236}">
                <a16:creationId xmlns:a16="http://schemas.microsoft.com/office/drawing/2014/main" id="{F4538578-3CB3-D14D-993B-606EC7863DAB}"/>
              </a:ext>
            </a:extLst>
          </p:cNvPr>
          <p:cNvPicPr>
            <a:picLocks noRot="1" noChangeAspect="1"/>
          </p:cNvPicPr>
          <p:nvPr userDrawn="1">
            <a:videoFile r:link="rId1"/>
          </p:nvPr>
        </p:nvPicPr>
        <p:blipFill>
          <a:blip r:embed="rId4"/>
          <a:stretch>
            <a:fillRect/>
          </a:stretch>
        </p:blipFill>
        <p:spPr>
          <a:xfrm>
            <a:off x="1845800" y="854075"/>
            <a:ext cx="8491548" cy="4776496"/>
          </a:xfrm>
          <a:prstGeom prst="rect">
            <a:avLst/>
          </a:prstGeom>
        </p:spPr>
      </p:pic>
    </p:spTree>
    <p:extLst>
      <p:ext uri="{BB962C8B-B14F-4D97-AF65-F5344CB8AC3E}">
        <p14:creationId xmlns:p14="http://schemas.microsoft.com/office/powerpoint/2010/main" val="422427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2" name="object 4">
            <a:extLst>
              <a:ext uri="{FF2B5EF4-FFF2-40B4-BE49-F238E27FC236}">
                <a16:creationId xmlns:a16="http://schemas.microsoft.com/office/drawing/2014/main" id="{D71DBC53-FD4E-454E-927E-2C183C828C06}"/>
              </a:ext>
            </a:extLst>
          </p:cNvPr>
          <p:cNvSpPr/>
          <p:nvPr userDrawn="1"/>
        </p:nvSpPr>
        <p:spPr>
          <a:xfrm>
            <a:off x="667657" y="580571"/>
            <a:ext cx="11524343" cy="565989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rgbClr val="0064A8"/>
          </a:solidFill>
        </p:spPr>
        <p:txBody>
          <a:bodyPr wrap="square" lIns="0" tIns="0" rIns="0" bIns="0" rtlCol="0"/>
          <a:lstStyle/>
          <a:p>
            <a:endParaRPr/>
          </a:p>
        </p:txBody>
      </p:sp>
      <p:sp>
        <p:nvSpPr>
          <p:cNvPr id="2" name="Tekstvak 1">
            <a:extLst>
              <a:ext uri="{FF2B5EF4-FFF2-40B4-BE49-F238E27FC236}">
                <a16:creationId xmlns:a16="http://schemas.microsoft.com/office/drawing/2014/main" id="{0A813427-4EDC-404E-B8CB-02669322FB73}"/>
              </a:ext>
            </a:extLst>
          </p:cNvPr>
          <p:cNvSpPr txBox="1"/>
          <p:nvPr userDrawn="1"/>
        </p:nvSpPr>
        <p:spPr>
          <a:xfrm rot="10800000">
            <a:off x="1167035" y="-29030"/>
            <a:ext cx="1968418" cy="2215991"/>
          </a:xfrm>
          <a:prstGeom prst="rect">
            <a:avLst/>
          </a:prstGeom>
          <a:noFill/>
        </p:spPr>
        <p:txBody>
          <a:bodyPr wrap="square" rtlCol="0">
            <a:spAutoFit/>
          </a:bodyPr>
          <a:lstStyle/>
          <a:p>
            <a:pPr algn="r"/>
            <a:r>
              <a:rPr lang="nl-NL" sz="13800" b="1" dirty="0">
                <a:solidFill>
                  <a:srgbClr val="00A39E"/>
                </a:solidFill>
                <a:latin typeface="Arial" panose="020B0604020202020204" pitchFamily="34" charset="0"/>
                <a:cs typeface="Arial" panose="020B0604020202020204" pitchFamily="34" charset="0"/>
              </a:rPr>
              <a:t>‘‘</a:t>
            </a:r>
            <a:endParaRPr lang="nl-NL" sz="9600" b="1" dirty="0">
              <a:solidFill>
                <a:srgbClr val="00A39E"/>
              </a:solidFill>
              <a:latin typeface="Arial" panose="020B0604020202020204" pitchFamily="34" charset="0"/>
              <a:cs typeface="Arial" panose="020B0604020202020204" pitchFamily="34" charset="0"/>
            </a:endParaRPr>
          </a:p>
        </p:txBody>
      </p:sp>
      <p:sp>
        <p:nvSpPr>
          <p:cNvPr id="16" name="Ondertitel 2">
            <a:extLst>
              <a:ext uri="{FF2B5EF4-FFF2-40B4-BE49-F238E27FC236}">
                <a16:creationId xmlns:a16="http://schemas.microsoft.com/office/drawing/2014/main" id="{69658EF6-CA38-9B4E-B9DE-3FBF47FAB620}"/>
              </a:ext>
            </a:extLst>
          </p:cNvPr>
          <p:cNvSpPr>
            <a:spLocks noGrp="1"/>
          </p:cNvSpPr>
          <p:nvPr>
            <p:ph type="subTitle" idx="1" hasCustomPrompt="1"/>
          </p:nvPr>
        </p:nvSpPr>
        <p:spPr>
          <a:xfrm>
            <a:off x="5938690" y="4997550"/>
            <a:ext cx="5658040" cy="576035"/>
          </a:xfrm>
        </p:spPr>
        <p:txBody>
          <a:bodyPr>
            <a:normAutofit/>
          </a:bodyPr>
          <a:lstStyle>
            <a:lvl1pPr marL="0" indent="0" algn="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 Naam geciteerde</a:t>
            </a:r>
          </a:p>
        </p:txBody>
      </p:sp>
      <p:sp>
        <p:nvSpPr>
          <p:cNvPr id="8" name="object 7">
            <a:extLst>
              <a:ext uri="{FF2B5EF4-FFF2-40B4-BE49-F238E27FC236}">
                <a16:creationId xmlns:a16="http://schemas.microsoft.com/office/drawing/2014/main" id="{A4B5133D-E2A7-364A-A115-0703BB04F086}"/>
              </a:ext>
            </a:extLst>
          </p:cNvPr>
          <p:cNvSpPr/>
          <p:nvPr userDrawn="1"/>
        </p:nvSpPr>
        <p:spPr>
          <a:xfrm rot="5400000">
            <a:off x="667104" y="5222997"/>
            <a:ext cx="1016864" cy="1016864"/>
          </a:xfrm>
          <a:custGeom>
            <a:avLst/>
            <a:gdLst/>
            <a:ahLst/>
            <a:cxnLst/>
            <a:rect l="l" t="t" r="r" b="b"/>
            <a:pathLst>
              <a:path w="2124075" h="2124075">
                <a:moveTo>
                  <a:pt x="2123998" y="0"/>
                </a:moveTo>
                <a:lnTo>
                  <a:pt x="0" y="2123998"/>
                </a:lnTo>
                <a:lnTo>
                  <a:pt x="2123998" y="2123998"/>
                </a:lnTo>
                <a:lnTo>
                  <a:pt x="2123998" y="0"/>
                </a:lnTo>
                <a:close/>
              </a:path>
            </a:pathLst>
          </a:custGeom>
          <a:solidFill>
            <a:schemeClr val="bg1"/>
          </a:solidFill>
        </p:spPr>
        <p:txBody>
          <a:bodyPr wrap="square" lIns="0" tIns="0" rIns="0" bIns="0" rtlCol="0"/>
          <a:lstStyle/>
          <a:p>
            <a:endParaRPr/>
          </a:p>
        </p:txBody>
      </p:sp>
      <p:pic>
        <p:nvPicPr>
          <p:cNvPr id="7" name="Afbeelding 6" descr="Afbeelding met tekening&#10;&#10;Automatisch gegenereerde beschrijving">
            <a:extLst>
              <a:ext uri="{FF2B5EF4-FFF2-40B4-BE49-F238E27FC236}">
                <a16:creationId xmlns:a16="http://schemas.microsoft.com/office/drawing/2014/main" id="{23AF6DC6-A3A1-8844-8F34-835FA8D802D7}"/>
              </a:ext>
            </a:extLst>
          </p:cNvPr>
          <p:cNvPicPr>
            <a:picLocks noChangeAspect="1"/>
          </p:cNvPicPr>
          <p:nvPr userDrawn="1"/>
        </p:nvPicPr>
        <p:blipFill>
          <a:blip r:embed="rId2"/>
          <a:stretch>
            <a:fillRect/>
          </a:stretch>
        </p:blipFill>
        <p:spPr>
          <a:xfrm>
            <a:off x="1175536" y="5731429"/>
            <a:ext cx="1409190" cy="509034"/>
          </a:xfrm>
          <a:prstGeom prst="rect">
            <a:avLst/>
          </a:prstGeom>
        </p:spPr>
      </p:pic>
      <p:sp>
        <p:nvSpPr>
          <p:cNvPr id="4" name="Tijdelijke aanduiding voor tekst 3">
            <a:extLst>
              <a:ext uri="{FF2B5EF4-FFF2-40B4-BE49-F238E27FC236}">
                <a16:creationId xmlns:a16="http://schemas.microsoft.com/office/drawing/2014/main" id="{7FEAE5A2-C5E0-9A42-AE52-C1CAC79AD44E}"/>
              </a:ext>
            </a:extLst>
          </p:cNvPr>
          <p:cNvSpPr>
            <a:spLocks noGrp="1"/>
          </p:cNvSpPr>
          <p:nvPr>
            <p:ph type="body" sz="quarter" idx="10" hasCustomPrompt="1"/>
          </p:nvPr>
        </p:nvSpPr>
        <p:spPr>
          <a:xfrm>
            <a:off x="1247775" y="2054224"/>
            <a:ext cx="10348913" cy="2830291"/>
          </a:xfrm>
        </p:spPr>
        <p:txBody>
          <a:bodyPr>
            <a:normAutofit/>
          </a:bodyPr>
          <a:lstStyle>
            <a:lvl1pPr marL="0" indent="0">
              <a:buNone/>
              <a:defRPr sz="3200">
                <a:solidFill>
                  <a:schemeClr val="bg1"/>
                </a:solidFill>
              </a:defRPr>
            </a:lvl1pPr>
          </a:lstStyle>
          <a:p>
            <a:pPr lvl="0"/>
            <a:r>
              <a:rPr lang="nl-NL" dirty="0"/>
              <a:t>Klik om een quote in te voegen</a:t>
            </a:r>
          </a:p>
        </p:txBody>
      </p:sp>
    </p:spTree>
    <p:extLst>
      <p:ext uri="{BB962C8B-B14F-4D97-AF65-F5344CB8AC3E}">
        <p14:creationId xmlns:p14="http://schemas.microsoft.com/office/powerpoint/2010/main" val="3956550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oorpagina met foto">
    <p:spTree>
      <p:nvGrpSpPr>
        <p:cNvPr id="1" name=""/>
        <p:cNvGrpSpPr/>
        <p:nvPr/>
      </p:nvGrpSpPr>
      <p:grpSpPr>
        <a:xfrm>
          <a:off x="0" y="0"/>
          <a:ext cx="0" cy="0"/>
          <a:chOff x="0" y="0"/>
          <a:chExt cx="0" cy="0"/>
        </a:xfrm>
      </p:grpSpPr>
      <p:sp>
        <p:nvSpPr>
          <p:cNvPr id="14" name="object 5">
            <a:extLst>
              <a:ext uri="{FF2B5EF4-FFF2-40B4-BE49-F238E27FC236}">
                <a16:creationId xmlns:a16="http://schemas.microsoft.com/office/drawing/2014/main" id="{98C41060-3D3B-DF4A-911C-A571CAE076C8}"/>
              </a:ext>
            </a:extLst>
          </p:cNvPr>
          <p:cNvSpPr/>
          <p:nvPr userDrawn="1"/>
        </p:nvSpPr>
        <p:spPr>
          <a:xfrm>
            <a:off x="0" y="5658310"/>
            <a:ext cx="11759878" cy="1199690"/>
          </a:xfrm>
          <a:custGeom>
            <a:avLst/>
            <a:gdLst/>
            <a:ahLst/>
            <a:cxnLst/>
            <a:rect l="l" t="t" r="r" b="b"/>
            <a:pathLst>
              <a:path w="7273290" h="5859780">
                <a:moveTo>
                  <a:pt x="0" y="5859233"/>
                </a:moveTo>
                <a:lnTo>
                  <a:pt x="7273201" y="5859233"/>
                </a:lnTo>
                <a:lnTo>
                  <a:pt x="7273201" y="0"/>
                </a:lnTo>
                <a:lnTo>
                  <a:pt x="0" y="0"/>
                </a:lnTo>
                <a:lnTo>
                  <a:pt x="0" y="5859233"/>
                </a:lnTo>
                <a:close/>
              </a:path>
            </a:pathLst>
          </a:custGeom>
          <a:solidFill>
            <a:schemeClr val="accent1"/>
          </a:solidFill>
          <a:ln>
            <a:noFill/>
          </a:ln>
        </p:spPr>
        <p:txBody>
          <a:bodyPr wrap="square" lIns="0" tIns="0" rIns="0" bIns="0" rtlCol="0"/>
          <a:lstStyle/>
          <a:p>
            <a:endParaRPr dirty="0"/>
          </a:p>
        </p:txBody>
      </p:sp>
      <p:sp>
        <p:nvSpPr>
          <p:cNvPr id="18" name="object 5">
            <a:extLst>
              <a:ext uri="{FF2B5EF4-FFF2-40B4-BE49-F238E27FC236}">
                <a16:creationId xmlns:a16="http://schemas.microsoft.com/office/drawing/2014/main" id="{D7AB9D0A-B45B-7340-8464-96BCFEA6E2A2}"/>
              </a:ext>
            </a:extLst>
          </p:cNvPr>
          <p:cNvSpPr/>
          <p:nvPr userDrawn="1"/>
        </p:nvSpPr>
        <p:spPr>
          <a:xfrm>
            <a:off x="1" y="439838"/>
            <a:ext cx="1446834" cy="5218472"/>
          </a:xfrm>
          <a:custGeom>
            <a:avLst/>
            <a:gdLst/>
            <a:ahLst/>
            <a:cxnLst/>
            <a:rect l="l" t="t" r="r" b="b"/>
            <a:pathLst>
              <a:path w="7273290" h="5859780">
                <a:moveTo>
                  <a:pt x="0" y="5859233"/>
                </a:moveTo>
                <a:lnTo>
                  <a:pt x="7273201" y="5859233"/>
                </a:lnTo>
                <a:lnTo>
                  <a:pt x="7273201" y="0"/>
                </a:lnTo>
                <a:lnTo>
                  <a:pt x="0" y="0"/>
                </a:lnTo>
                <a:lnTo>
                  <a:pt x="0" y="5859233"/>
                </a:lnTo>
                <a:close/>
              </a:path>
            </a:pathLst>
          </a:custGeom>
          <a:solidFill>
            <a:srgbClr val="76B82A"/>
          </a:solidFill>
        </p:spPr>
        <p:txBody>
          <a:bodyPr wrap="square" lIns="0" tIns="0" rIns="0" bIns="0" rtlCol="0"/>
          <a:lstStyle/>
          <a:p>
            <a:endParaRPr dirty="0"/>
          </a:p>
        </p:txBody>
      </p:sp>
      <p:sp>
        <p:nvSpPr>
          <p:cNvPr id="17" name="Tijdelijke aanduiding voor afbeelding 2">
            <a:extLst>
              <a:ext uri="{FF2B5EF4-FFF2-40B4-BE49-F238E27FC236}">
                <a16:creationId xmlns:a16="http://schemas.microsoft.com/office/drawing/2014/main" id="{26BF706A-7D17-D54F-9A2F-6CA3084BB079}"/>
              </a:ext>
            </a:extLst>
          </p:cNvPr>
          <p:cNvSpPr>
            <a:spLocks noGrp="1"/>
          </p:cNvSpPr>
          <p:nvPr>
            <p:ph type="pic" sz="quarter" idx="12" hasCustomPrompt="1"/>
          </p:nvPr>
        </p:nvSpPr>
        <p:spPr>
          <a:xfrm>
            <a:off x="1446835" y="439838"/>
            <a:ext cx="10313043" cy="5218472"/>
          </a:xfr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nl-NL" dirty="0"/>
              <a:t>Klik op het pictogram om een afbeelding in te voegen</a:t>
            </a:r>
          </a:p>
        </p:txBody>
      </p:sp>
      <p:sp>
        <p:nvSpPr>
          <p:cNvPr id="22" name="Tijdelijke aanduiding voor tekst 17">
            <a:extLst>
              <a:ext uri="{FF2B5EF4-FFF2-40B4-BE49-F238E27FC236}">
                <a16:creationId xmlns:a16="http://schemas.microsoft.com/office/drawing/2014/main" id="{2499E8B8-2334-254B-BC19-C7527A51B54D}"/>
              </a:ext>
            </a:extLst>
          </p:cNvPr>
          <p:cNvSpPr>
            <a:spLocks noGrp="1"/>
          </p:cNvSpPr>
          <p:nvPr>
            <p:ph type="body" sz="quarter" idx="10" hasCustomPrompt="1"/>
          </p:nvPr>
        </p:nvSpPr>
        <p:spPr>
          <a:xfrm>
            <a:off x="9005104" y="6099758"/>
            <a:ext cx="2542300" cy="316794"/>
          </a:xfrm>
        </p:spPr>
        <p:txBody>
          <a:bodyPr>
            <a:noAutofit/>
          </a:bodyPr>
          <a:lstStyle>
            <a:lvl1pPr marL="0" indent="0" algn="r">
              <a:buNone/>
              <a:defRPr sz="1400">
                <a:solidFill>
                  <a:schemeClr val="bg1"/>
                </a:solidFill>
              </a:defRPr>
            </a:lvl1pPr>
          </a:lstStyle>
          <a:p>
            <a:pPr lvl="0"/>
            <a:r>
              <a:rPr lang="nl-NL" dirty="0"/>
              <a:t>Naam en datum</a:t>
            </a:r>
          </a:p>
        </p:txBody>
      </p:sp>
      <p:sp>
        <p:nvSpPr>
          <p:cNvPr id="28" name="Tijdelijke aanduiding voor tekst 3">
            <a:extLst>
              <a:ext uri="{FF2B5EF4-FFF2-40B4-BE49-F238E27FC236}">
                <a16:creationId xmlns:a16="http://schemas.microsoft.com/office/drawing/2014/main" id="{BE025523-4BEF-5E41-836F-71714C1C85E2}"/>
              </a:ext>
            </a:extLst>
          </p:cNvPr>
          <p:cNvSpPr>
            <a:spLocks noGrp="1"/>
          </p:cNvSpPr>
          <p:nvPr>
            <p:ph type="body" sz="quarter" idx="13" hasCustomPrompt="1"/>
          </p:nvPr>
        </p:nvSpPr>
        <p:spPr>
          <a:xfrm>
            <a:off x="1446835" y="5952690"/>
            <a:ext cx="7271422" cy="610930"/>
          </a:xfrm>
        </p:spPr>
        <p:txBody>
          <a:bodyPr>
            <a:normAutofit/>
          </a:bodyPr>
          <a:lstStyle>
            <a:lvl1pPr marL="0" indent="0">
              <a:buNone/>
              <a:defRPr sz="4000">
                <a:solidFill>
                  <a:schemeClr val="bg1"/>
                </a:solidFill>
              </a:defRPr>
            </a:lvl1pPr>
          </a:lstStyle>
          <a:p>
            <a:pPr lvl="0"/>
            <a:r>
              <a:rPr lang="nl-NL" dirty="0"/>
              <a:t>Klik om een titel in te voegen</a:t>
            </a:r>
          </a:p>
        </p:txBody>
      </p:sp>
      <p:sp>
        <p:nvSpPr>
          <p:cNvPr id="11" name="object 2">
            <a:extLst>
              <a:ext uri="{FF2B5EF4-FFF2-40B4-BE49-F238E27FC236}">
                <a16:creationId xmlns:a16="http://schemas.microsoft.com/office/drawing/2014/main" id="{DA6DBE8C-4FAF-5A48-9F5C-5D9878439ECA}"/>
              </a:ext>
            </a:extLst>
          </p:cNvPr>
          <p:cNvSpPr/>
          <p:nvPr userDrawn="1"/>
        </p:nvSpPr>
        <p:spPr>
          <a:xfrm>
            <a:off x="0" y="5658310"/>
            <a:ext cx="1446835" cy="522347"/>
          </a:xfrm>
          <a:custGeom>
            <a:avLst/>
            <a:gdLst/>
            <a:ahLst/>
            <a:cxnLst/>
            <a:rect l="l" t="t" r="r" b="b"/>
            <a:pathLst>
              <a:path w="2101850" h="758825">
                <a:moveTo>
                  <a:pt x="2101824" y="0"/>
                </a:moveTo>
                <a:lnTo>
                  <a:pt x="0" y="0"/>
                </a:lnTo>
                <a:lnTo>
                  <a:pt x="0" y="758558"/>
                </a:lnTo>
                <a:lnTo>
                  <a:pt x="1343317" y="758558"/>
                </a:lnTo>
                <a:lnTo>
                  <a:pt x="2101824" y="0"/>
                </a:lnTo>
                <a:close/>
              </a:path>
            </a:pathLst>
          </a:custGeom>
          <a:solidFill>
            <a:srgbClr val="EF7D00"/>
          </a:solidFill>
        </p:spPr>
        <p:txBody>
          <a:bodyPr wrap="square" lIns="0" tIns="0" rIns="0" bIns="0" rtlCol="0"/>
          <a:lstStyle/>
          <a:p>
            <a:endParaRPr dirty="0"/>
          </a:p>
        </p:txBody>
      </p:sp>
      <p:sp>
        <p:nvSpPr>
          <p:cNvPr id="12" name="object 3">
            <a:extLst>
              <a:ext uri="{FF2B5EF4-FFF2-40B4-BE49-F238E27FC236}">
                <a16:creationId xmlns:a16="http://schemas.microsoft.com/office/drawing/2014/main" id="{0E6C3F5C-29F9-F04A-AA3C-565D2E141C9E}"/>
              </a:ext>
            </a:extLst>
          </p:cNvPr>
          <p:cNvSpPr/>
          <p:nvPr userDrawn="1"/>
        </p:nvSpPr>
        <p:spPr>
          <a:xfrm>
            <a:off x="90077" y="5729854"/>
            <a:ext cx="774094" cy="387758"/>
          </a:xfrm>
          <a:prstGeom prst="rect">
            <a:avLst/>
          </a:prstGeom>
          <a:blipFill>
            <a:blip r:embed="rId2"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20667231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met afbeelding">
    <p:spTree>
      <p:nvGrpSpPr>
        <p:cNvPr id="1" name=""/>
        <p:cNvGrpSpPr/>
        <p:nvPr/>
      </p:nvGrpSpPr>
      <p:grpSpPr>
        <a:xfrm>
          <a:off x="0" y="0"/>
          <a:ext cx="0" cy="0"/>
          <a:chOff x="0" y="0"/>
          <a:chExt cx="0" cy="0"/>
        </a:xfrm>
      </p:grpSpPr>
      <p:sp>
        <p:nvSpPr>
          <p:cNvPr id="4" name="Tijdelijke aanduiding voor afbeelding 3">
            <a:extLst>
              <a:ext uri="{FF2B5EF4-FFF2-40B4-BE49-F238E27FC236}">
                <a16:creationId xmlns:a16="http://schemas.microsoft.com/office/drawing/2014/main" id="{9CB9AA26-2F60-F646-9650-D7D75A34B593}"/>
              </a:ext>
            </a:extLst>
          </p:cNvPr>
          <p:cNvSpPr>
            <a:spLocks noGrp="1"/>
          </p:cNvSpPr>
          <p:nvPr>
            <p:ph type="pic" sz="quarter" idx="10" hasCustomPrompt="1"/>
          </p:nvPr>
        </p:nvSpPr>
        <p:spPr>
          <a:xfrm>
            <a:off x="667657" y="580569"/>
            <a:ext cx="3309031" cy="5659894"/>
          </a:xfrm>
        </p:spPr>
        <p:txBody>
          <a:bodyPr/>
          <a:lstStyle>
            <a:lvl1pPr marL="0" indent="0">
              <a:buNone/>
              <a:defRPr>
                <a:solidFill>
                  <a:schemeClr val="tx1"/>
                </a:solidFill>
              </a:defRPr>
            </a:lvl1pPr>
          </a:lstStyle>
          <a:p>
            <a:r>
              <a:rPr lang="nl-NL" dirty="0"/>
              <a:t>Klik op het pictogram om een afbeelding in te toevoegen</a:t>
            </a:r>
          </a:p>
        </p:txBody>
      </p:sp>
      <p:sp>
        <p:nvSpPr>
          <p:cNvPr id="12" name="object 4">
            <a:extLst>
              <a:ext uri="{FF2B5EF4-FFF2-40B4-BE49-F238E27FC236}">
                <a16:creationId xmlns:a16="http://schemas.microsoft.com/office/drawing/2014/main" id="{D71DBC53-FD4E-454E-927E-2C183C828C06}"/>
              </a:ext>
            </a:extLst>
          </p:cNvPr>
          <p:cNvSpPr/>
          <p:nvPr userDrawn="1"/>
        </p:nvSpPr>
        <p:spPr>
          <a:xfrm>
            <a:off x="3976914" y="580571"/>
            <a:ext cx="8215086" cy="565989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rgbClr val="0064A8"/>
          </a:solidFill>
        </p:spPr>
        <p:txBody>
          <a:bodyPr wrap="square" lIns="0" tIns="0" rIns="0" bIns="0" rtlCol="0"/>
          <a:lstStyle/>
          <a:p>
            <a:endParaRPr/>
          </a:p>
        </p:txBody>
      </p:sp>
      <p:sp>
        <p:nvSpPr>
          <p:cNvPr id="2" name="Tekstvak 1">
            <a:extLst>
              <a:ext uri="{FF2B5EF4-FFF2-40B4-BE49-F238E27FC236}">
                <a16:creationId xmlns:a16="http://schemas.microsoft.com/office/drawing/2014/main" id="{0A813427-4EDC-404E-B8CB-02669322FB73}"/>
              </a:ext>
            </a:extLst>
          </p:cNvPr>
          <p:cNvSpPr txBox="1"/>
          <p:nvPr userDrawn="1"/>
        </p:nvSpPr>
        <p:spPr>
          <a:xfrm rot="10800000">
            <a:off x="4258578" y="-157103"/>
            <a:ext cx="1968418" cy="2215991"/>
          </a:xfrm>
          <a:prstGeom prst="rect">
            <a:avLst/>
          </a:prstGeom>
          <a:noFill/>
        </p:spPr>
        <p:txBody>
          <a:bodyPr wrap="square" rtlCol="0">
            <a:spAutoFit/>
          </a:bodyPr>
          <a:lstStyle/>
          <a:p>
            <a:pPr algn="r"/>
            <a:r>
              <a:rPr lang="nl-NL" sz="13800" b="1" dirty="0">
                <a:solidFill>
                  <a:srgbClr val="00A39E"/>
                </a:solidFill>
                <a:latin typeface="Arial" panose="020B0604020202020204" pitchFamily="34" charset="0"/>
                <a:cs typeface="Arial" panose="020B0604020202020204" pitchFamily="34" charset="0"/>
              </a:rPr>
              <a:t>‘‘</a:t>
            </a:r>
            <a:endParaRPr lang="nl-NL" sz="9600" b="1" dirty="0">
              <a:solidFill>
                <a:srgbClr val="00A39E"/>
              </a:solidFill>
              <a:latin typeface="Arial" panose="020B0604020202020204" pitchFamily="34" charset="0"/>
              <a:cs typeface="Arial" panose="020B0604020202020204" pitchFamily="34" charset="0"/>
            </a:endParaRPr>
          </a:p>
        </p:txBody>
      </p:sp>
      <p:sp>
        <p:nvSpPr>
          <p:cNvPr id="16" name="Ondertitel 2">
            <a:extLst>
              <a:ext uri="{FF2B5EF4-FFF2-40B4-BE49-F238E27FC236}">
                <a16:creationId xmlns:a16="http://schemas.microsoft.com/office/drawing/2014/main" id="{69658EF6-CA38-9B4E-B9DE-3FBF47FAB620}"/>
              </a:ext>
            </a:extLst>
          </p:cNvPr>
          <p:cNvSpPr>
            <a:spLocks noGrp="1"/>
          </p:cNvSpPr>
          <p:nvPr>
            <p:ph type="subTitle" idx="1" hasCustomPrompt="1"/>
          </p:nvPr>
        </p:nvSpPr>
        <p:spPr>
          <a:xfrm>
            <a:off x="4432736" y="5016054"/>
            <a:ext cx="5658040" cy="576035"/>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 Naam geciteerde</a:t>
            </a:r>
          </a:p>
        </p:txBody>
      </p:sp>
      <p:pic>
        <p:nvPicPr>
          <p:cNvPr id="8" name="Afbeelding 7" descr="Afbeelding met tekening&#10;&#10;Automatisch gegenereerde beschrijving">
            <a:extLst>
              <a:ext uri="{FF2B5EF4-FFF2-40B4-BE49-F238E27FC236}">
                <a16:creationId xmlns:a16="http://schemas.microsoft.com/office/drawing/2014/main" id="{2A6D2E71-6BDF-9C4E-9C2A-21CEC7D8C0C6}"/>
              </a:ext>
            </a:extLst>
          </p:cNvPr>
          <p:cNvPicPr>
            <a:picLocks noChangeAspect="1"/>
          </p:cNvPicPr>
          <p:nvPr userDrawn="1"/>
        </p:nvPicPr>
        <p:blipFill>
          <a:blip r:embed="rId2"/>
          <a:stretch>
            <a:fillRect/>
          </a:stretch>
        </p:blipFill>
        <p:spPr>
          <a:xfrm>
            <a:off x="10800354" y="5737766"/>
            <a:ext cx="1391646" cy="502697"/>
          </a:xfrm>
          <a:prstGeom prst="rect">
            <a:avLst/>
          </a:prstGeom>
        </p:spPr>
      </p:pic>
      <p:sp>
        <p:nvSpPr>
          <p:cNvPr id="5" name="Tijdelijke aanduiding voor tekst 4">
            <a:extLst>
              <a:ext uri="{FF2B5EF4-FFF2-40B4-BE49-F238E27FC236}">
                <a16:creationId xmlns:a16="http://schemas.microsoft.com/office/drawing/2014/main" id="{2B2B2A90-33C3-0E4C-9A69-5AB6AED8D2F2}"/>
              </a:ext>
            </a:extLst>
          </p:cNvPr>
          <p:cNvSpPr>
            <a:spLocks noGrp="1"/>
          </p:cNvSpPr>
          <p:nvPr>
            <p:ph type="body" sz="quarter" idx="11" hasCustomPrompt="1"/>
          </p:nvPr>
        </p:nvSpPr>
        <p:spPr>
          <a:xfrm>
            <a:off x="4432736" y="1867504"/>
            <a:ext cx="7188200" cy="3017011"/>
          </a:xfrm>
        </p:spPr>
        <p:txBody>
          <a:bodyPr>
            <a:normAutofit/>
          </a:bodyPr>
          <a:lstStyle>
            <a:lvl1pPr marL="0" indent="0">
              <a:buNone/>
              <a:defRPr sz="3200">
                <a:solidFill>
                  <a:schemeClr val="bg1"/>
                </a:solidFill>
              </a:defRPr>
            </a:lvl1pPr>
          </a:lstStyle>
          <a:p>
            <a:pPr lvl="0"/>
            <a:r>
              <a:rPr lang="nl-NL" dirty="0"/>
              <a:t>Klik om een quote in te voegen</a:t>
            </a:r>
          </a:p>
        </p:txBody>
      </p:sp>
    </p:spTree>
    <p:extLst>
      <p:ext uri="{BB962C8B-B14F-4D97-AF65-F5344CB8AC3E}">
        <p14:creationId xmlns:p14="http://schemas.microsoft.com/office/powerpoint/2010/main" val="42071747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ijfers">
    <p:spTree>
      <p:nvGrpSpPr>
        <p:cNvPr id="1" name=""/>
        <p:cNvGrpSpPr/>
        <p:nvPr/>
      </p:nvGrpSpPr>
      <p:grpSpPr>
        <a:xfrm>
          <a:off x="0" y="0"/>
          <a:ext cx="0" cy="0"/>
          <a:chOff x="0" y="0"/>
          <a:chExt cx="0" cy="0"/>
        </a:xfrm>
      </p:grpSpPr>
      <p:sp>
        <p:nvSpPr>
          <p:cNvPr id="20" name="object 4">
            <a:extLst>
              <a:ext uri="{FF2B5EF4-FFF2-40B4-BE49-F238E27FC236}">
                <a16:creationId xmlns:a16="http://schemas.microsoft.com/office/drawing/2014/main" id="{5A5C6DAB-56B0-8E4F-A8D2-CD1E1B40AF91}"/>
              </a:ext>
            </a:extLst>
          </p:cNvPr>
          <p:cNvSpPr/>
          <p:nvPr userDrawn="1"/>
        </p:nvSpPr>
        <p:spPr>
          <a:xfrm>
            <a:off x="667657" y="580571"/>
            <a:ext cx="11524343" cy="565989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rgbClr val="00A39E"/>
          </a:solidFill>
        </p:spPr>
        <p:txBody>
          <a:bodyPr wrap="square" lIns="0" tIns="0" rIns="0" bIns="0" rtlCol="0"/>
          <a:lstStyle/>
          <a:p>
            <a:endParaRPr/>
          </a:p>
        </p:txBody>
      </p:sp>
      <p:sp>
        <p:nvSpPr>
          <p:cNvPr id="7" name="Ondertitel 2">
            <a:extLst>
              <a:ext uri="{FF2B5EF4-FFF2-40B4-BE49-F238E27FC236}">
                <a16:creationId xmlns:a16="http://schemas.microsoft.com/office/drawing/2014/main" id="{488B956A-8E0A-B84E-948B-25EE0CC7D72D}"/>
              </a:ext>
            </a:extLst>
          </p:cNvPr>
          <p:cNvSpPr>
            <a:spLocks noGrp="1"/>
          </p:cNvSpPr>
          <p:nvPr>
            <p:ph type="subTitle" idx="1" hasCustomPrompt="1"/>
          </p:nvPr>
        </p:nvSpPr>
        <p:spPr>
          <a:xfrm>
            <a:off x="2097458" y="1966919"/>
            <a:ext cx="3871105" cy="386474"/>
          </a:xfrm>
        </p:spPr>
        <p:txBody>
          <a:bodyPr>
            <a:no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hier om je tekst te schrijven</a:t>
            </a:r>
          </a:p>
        </p:txBody>
      </p:sp>
      <p:sp>
        <p:nvSpPr>
          <p:cNvPr id="3" name="Tijdelijke aanduiding voor tekst 2">
            <a:extLst>
              <a:ext uri="{FF2B5EF4-FFF2-40B4-BE49-F238E27FC236}">
                <a16:creationId xmlns:a16="http://schemas.microsoft.com/office/drawing/2014/main" id="{9202A882-C496-5547-894B-BEE7E890BCB0}"/>
              </a:ext>
            </a:extLst>
          </p:cNvPr>
          <p:cNvSpPr>
            <a:spLocks noGrp="1"/>
          </p:cNvSpPr>
          <p:nvPr>
            <p:ph type="body" sz="quarter" idx="10" hasCustomPrompt="1"/>
          </p:nvPr>
        </p:nvSpPr>
        <p:spPr>
          <a:xfrm>
            <a:off x="3145096" y="5725466"/>
            <a:ext cx="6569463" cy="350837"/>
          </a:xfrm>
        </p:spPr>
        <p:txBody>
          <a:bodyPr>
            <a:noAutofit/>
          </a:bodyPr>
          <a:lstStyle>
            <a:lvl1pPr marL="0" indent="0" algn="ctr">
              <a:buNone/>
              <a:defRPr sz="1600">
                <a:solidFill>
                  <a:schemeClr val="bg1"/>
                </a:solidFill>
              </a:defRPr>
            </a:lvl1pPr>
          </a:lstStyle>
          <a:p>
            <a:pPr lvl="0"/>
            <a:r>
              <a:rPr lang="nl-NL" dirty="0"/>
              <a:t>Waar gaan deze cijfers over? Bijvoorbeeld: ‘aantallen JINC 2019’</a:t>
            </a:r>
          </a:p>
        </p:txBody>
      </p:sp>
      <p:sp>
        <p:nvSpPr>
          <p:cNvPr id="21" name="Tijdelijke aanduiding voor tekst 20">
            <a:extLst>
              <a:ext uri="{FF2B5EF4-FFF2-40B4-BE49-F238E27FC236}">
                <a16:creationId xmlns:a16="http://schemas.microsoft.com/office/drawing/2014/main" id="{996BB698-9646-1B4B-8AC3-9FC95FCB4C18}"/>
              </a:ext>
            </a:extLst>
          </p:cNvPr>
          <p:cNvSpPr>
            <a:spLocks noGrp="1"/>
          </p:cNvSpPr>
          <p:nvPr>
            <p:ph type="body" sz="quarter" idx="11" hasCustomPrompt="1"/>
          </p:nvPr>
        </p:nvSpPr>
        <p:spPr>
          <a:xfrm>
            <a:off x="2097460" y="1281611"/>
            <a:ext cx="3871106" cy="669346"/>
          </a:xfrm>
        </p:spPr>
        <p:txBody>
          <a:bodyPr>
            <a:noAutofit/>
          </a:bodyPr>
          <a:lstStyle>
            <a:lvl1pPr marL="0" indent="0" algn="ctr">
              <a:lnSpc>
                <a:spcPct val="100000"/>
              </a:lnSpc>
              <a:buNone/>
              <a:defRPr sz="4000">
                <a:solidFill>
                  <a:schemeClr val="bg1"/>
                </a:solidFill>
              </a:defRPr>
            </a:lvl1pPr>
          </a:lstStyle>
          <a:p>
            <a:pPr lvl="0"/>
            <a:r>
              <a:rPr lang="nl-NL" dirty="0" err="1"/>
              <a:t>Tekstvak</a:t>
            </a:r>
            <a:endParaRPr lang="nl-NL" dirty="0"/>
          </a:p>
        </p:txBody>
      </p:sp>
      <p:sp>
        <p:nvSpPr>
          <p:cNvPr id="22" name="Tijdelijke aanduiding voor tekst 20">
            <a:extLst>
              <a:ext uri="{FF2B5EF4-FFF2-40B4-BE49-F238E27FC236}">
                <a16:creationId xmlns:a16="http://schemas.microsoft.com/office/drawing/2014/main" id="{919DEDDB-870E-1F4D-B7A9-00DFCADE52F5}"/>
              </a:ext>
            </a:extLst>
          </p:cNvPr>
          <p:cNvSpPr>
            <a:spLocks noGrp="1"/>
          </p:cNvSpPr>
          <p:nvPr>
            <p:ph type="body" sz="quarter" idx="12" hasCustomPrompt="1"/>
          </p:nvPr>
        </p:nvSpPr>
        <p:spPr>
          <a:xfrm>
            <a:off x="2097458" y="2356478"/>
            <a:ext cx="3871105" cy="806953"/>
          </a:xfrm>
        </p:spPr>
        <p:txBody>
          <a:bodyPr/>
          <a:lstStyle>
            <a:lvl1pPr marL="0" indent="0" algn="ctr">
              <a:buNone/>
              <a:defRPr>
                <a:solidFill>
                  <a:schemeClr val="bg1"/>
                </a:solidFill>
              </a:defRPr>
            </a:lvl1pPr>
          </a:lstStyle>
          <a:p>
            <a:pPr lvl="0"/>
            <a:r>
              <a:rPr lang="nl-NL" dirty="0"/>
              <a:t>Klik hier om je tekst te schrijven</a:t>
            </a:r>
          </a:p>
        </p:txBody>
      </p:sp>
      <p:sp>
        <p:nvSpPr>
          <p:cNvPr id="25" name="Tijdelijke aanduiding voor tekst 24">
            <a:extLst>
              <a:ext uri="{FF2B5EF4-FFF2-40B4-BE49-F238E27FC236}">
                <a16:creationId xmlns:a16="http://schemas.microsoft.com/office/drawing/2014/main" id="{60595642-29B7-B247-8B3A-0A6BC0122A55}"/>
              </a:ext>
            </a:extLst>
          </p:cNvPr>
          <p:cNvSpPr>
            <a:spLocks noGrp="1"/>
          </p:cNvSpPr>
          <p:nvPr>
            <p:ph type="body" sz="quarter" idx="13" hasCustomPrompt="1"/>
          </p:nvPr>
        </p:nvSpPr>
        <p:spPr>
          <a:xfrm>
            <a:off x="6778041" y="1281549"/>
            <a:ext cx="3886925" cy="669408"/>
          </a:xfrm>
        </p:spPr>
        <p:txBody>
          <a:bodyPr>
            <a:normAutofit/>
          </a:bodyPr>
          <a:lstStyle>
            <a:lvl1pPr marL="0" indent="0" algn="ctr">
              <a:lnSpc>
                <a:spcPct val="100000"/>
              </a:lnSpc>
              <a:buNone/>
              <a:defRPr sz="4000">
                <a:solidFill>
                  <a:schemeClr val="bg1"/>
                </a:solidFill>
              </a:defRPr>
            </a:lvl1pPr>
          </a:lstStyle>
          <a:p>
            <a:pPr lvl="0"/>
            <a:r>
              <a:rPr lang="nl-NL" dirty="0"/>
              <a:t>65.000</a:t>
            </a:r>
          </a:p>
        </p:txBody>
      </p:sp>
      <p:sp>
        <p:nvSpPr>
          <p:cNvPr id="27" name="Tijdelijke aanduiding voor tekst 26">
            <a:extLst>
              <a:ext uri="{FF2B5EF4-FFF2-40B4-BE49-F238E27FC236}">
                <a16:creationId xmlns:a16="http://schemas.microsoft.com/office/drawing/2014/main" id="{E5F6FFC9-03C9-EE47-92B7-19CAED4DC46F}"/>
              </a:ext>
            </a:extLst>
          </p:cNvPr>
          <p:cNvSpPr>
            <a:spLocks noGrp="1"/>
          </p:cNvSpPr>
          <p:nvPr>
            <p:ph type="body" sz="quarter" idx="14" hasCustomPrompt="1"/>
          </p:nvPr>
        </p:nvSpPr>
        <p:spPr>
          <a:xfrm>
            <a:off x="6778041" y="1966275"/>
            <a:ext cx="3886925" cy="385763"/>
          </a:xfrm>
        </p:spPr>
        <p:txBody>
          <a:bodyPr>
            <a:normAutofit/>
          </a:bodyPr>
          <a:lstStyle>
            <a:lvl1pPr marL="0" indent="0" algn="ctr">
              <a:buNone/>
              <a:defRPr sz="2000">
                <a:solidFill>
                  <a:schemeClr val="bg1"/>
                </a:solidFill>
              </a:defRPr>
            </a:lvl1pPr>
          </a:lstStyle>
          <a:p>
            <a:pPr lvl="0"/>
            <a:r>
              <a:rPr lang="nl-NL" dirty="0"/>
              <a:t>kinderen</a:t>
            </a:r>
          </a:p>
        </p:txBody>
      </p:sp>
      <p:sp>
        <p:nvSpPr>
          <p:cNvPr id="30" name="Tijdelijke aanduiding voor tekst 29">
            <a:extLst>
              <a:ext uri="{FF2B5EF4-FFF2-40B4-BE49-F238E27FC236}">
                <a16:creationId xmlns:a16="http://schemas.microsoft.com/office/drawing/2014/main" id="{99A0CD89-6FEE-394A-9569-D58A44AC932F}"/>
              </a:ext>
            </a:extLst>
          </p:cNvPr>
          <p:cNvSpPr>
            <a:spLocks noGrp="1"/>
          </p:cNvSpPr>
          <p:nvPr>
            <p:ph type="body" sz="quarter" idx="15" hasCustomPrompt="1"/>
          </p:nvPr>
        </p:nvSpPr>
        <p:spPr>
          <a:xfrm>
            <a:off x="2097459" y="3280706"/>
            <a:ext cx="3871105" cy="669407"/>
          </a:xfrm>
        </p:spPr>
        <p:txBody>
          <a:bodyPr/>
          <a:lstStyle>
            <a:lvl1pPr marL="0" indent="0" algn="ctr">
              <a:lnSpc>
                <a:spcPct val="100000"/>
              </a:lnSpc>
              <a:buNone/>
              <a:defRPr sz="4000">
                <a:solidFill>
                  <a:schemeClr val="bg1"/>
                </a:solidFill>
              </a:defRPr>
            </a:lvl1pPr>
          </a:lstStyle>
          <a:p>
            <a:pPr lvl="0"/>
            <a:r>
              <a:rPr lang="nl-NL" dirty="0" err="1"/>
              <a:t>Tekstvak</a:t>
            </a:r>
            <a:endParaRPr lang="nl-NL" dirty="0"/>
          </a:p>
        </p:txBody>
      </p:sp>
      <p:sp>
        <p:nvSpPr>
          <p:cNvPr id="32" name="Tijdelijke aanduiding voor tekst 31">
            <a:extLst>
              <a:ext uri="{FF2B5EF4-FFF2-40B4-BE49-F238E27FC236}">
                <a16:creationId xmlns:a16="http://schemas.microsoft.com/office/drawing/2014/main" id="{26B4397C-8913-4A49-B534-F7920CC545CC}"/>
              </a:ext>
            </a:extLst>
          </p:cNvPr>
          <p:cNvSpPr>
            <a:spLocks noGrp="1"/>
          </p:cNvSpPr>
          <p:nvPr>
            <p:ph type="body" sz="quarter" idx="16" hasCustomPrompt="1"/>
          </p:nvPr>
        </p:nvSpPr>
        <p:spPr>
          <a:xfrm>
            <a:off x="2097303" y="3958981"/>
            <a:ext cx="3871260" cy="351416"/>
          </a:xfrm>
        </p:spPr>
        <p:txBody>
          <a:bodyPr>
            <a:noAutofit/>
          </a:bodyPr>
          <a:lstStyle>
            <a:lvl1pPr marL="0" indent="0" algn="ctr">
              <a:buNone/>
              <a:defRPr sz="2000">
                <a:solidFill>
                  <a:schemeClr val="bg1"/>
                </a:solidFill>
              </a:defRPr>
            </a:lvl1pPr>
          </a:lstStyle>
          <a:p>
            <a:pPr lvl="0"/>
            <a:r>
              <a:rPr lang="nl-NL" dirty="0"/>
              <a:t>Klik hier om je tekst te schrijven</a:t>
            </a:r>
          </a:p>
        </p:txBody>
      </p:sp>
      <p:sp>
        <p:nvSpPr>
          <p:cNvPr id="37" name="Tijdelijke aanduiding voor tekst 36">
            <a:extLst>
              <a:ext uri="{FF2B5EF4-FFF2-40B4-BE49-F238E27FC236}">
                <a16:creationId xmlns:a16="http://schemas.microsoft.com/office/drawing/2014/main" id="{F816D63E-3EC1-4C43-8B3E-906AE999FF2D}"/>
              </a:ext>
            </a:extLst>
          </p:cNvPr>
          <p:cNvSpPr>
            <a:spLocks noGrp="1"/>
          </p:cNvSpPr>
          <p:nvPr>
            <p:ph type="body" sz="quarter" idx="18" hasCustomPrompt="1"/>
          </p:nvPr>
        </p:nvSpPr>
        <p:spPr>
          <a:xfrm>
            <a:off x="6778304" y="2364426"/>
            <a:ext cx="3886431" cy="808037"/>
          </a:xfrm>
        </p:spPr>
        <p:txBody>
          <a:bodyPr/>
          <a:lstStyle>
            <a:lvl1pPr marL="0" indent="0" algn="ctr">
              <a:buNone/>
              <a:defRPr>
                <a:solidFill>
                  <a:schemeClr val="bg1"/>
                </a:solidFill>
              </a:defRPr>
            </a:lvl1pPr>
          </a:lstStyle>
          <a:p>
            <a:pPr lvl="0"/>
            <a:r>
              <a:rPr lang="nl-NL" dirty="0"/>
              <a:t>deden vorig jaar mee aan een project van JINC</a:t>
            </a:r>
          </a:p>
        </p:txBody>
      </p:sp>
      <p:sp>
        <p:nvSpPr>
          <p:cNvPr id="39" name="Tijdelijke aanduiding voor tekst 38">
            <a:extLst>
              <a:ext uri="{FF2B5EF4-FFF2-40B4-BE49-F238E27FC236}">
                <a16:creationId xmlns:a16="http://schemas.microsoft.com/office/drawing/2014/main" id="{61668C92-A416-804A-96CC-6F006272F397}"/>
              </a:ext>
            </a:extLst>
          </p:cNvPr>
          <p:cNvSpPr>
            <a:spLocks noGrp="1"/>
          </p:cNvSpPr>
          <p:nvPr>
            <p:ph type="body" sz="quarter" idx="19" hasCustomPrompt="1"/>
          </p:nvPr>
        </p:nvSpPr>
        <p:spPr>
          <a:xfrm>
            <a:off x="2097303" y="4322429"/>
            <a:ext cx="3871260" cy="846137"/>
          </a:xfrm>
        </p:spPr>
        <p:txBody>
          <a:bodyPr/>
          <a:lstStyle>
            <a:lvl1pPr marL="0" indent="0" algn="ctr">
              <a:buNone/>
              <a:defRPr>
                <a:solidFill>
                  <a:schemeClr val="bg1"/>
                </a:solidFill>
              </a:defRPr>
            </a:lvl1pPr>
          </a:lstStyle>
          <a:p>
            <a:pPr lvl="0"/>
            <a:r>
              <a:rPr lang="nl-NL" dirty="0"/>
              <a:t>Klik hier om je te tekst te schrijven</a:t>
            </a:r>
          </a:p>
        </p:txBody>
      </p:sp>
      <p:sp>
        <p:nvSpPr>
          <p:cNvPr id="41" name="Tijdelijke aanduiding voor tekst 40">
            <a:extLst>
              <a:ext uri="{FF2B5EF4-FFF2-40B4-BE49-F238E27FC236}">
                <a16:creationId xmlns:a16="http://schemas.microsoft.com/office/drawing/2014/main" id="{AF06F87E-250A-B647-8AFB-BB3E2FD3F4D5}"/>
              </a:ext>
            </a:extLst>
          </p:cNvPr>
          <p:cNvSpPr>
            <a:spLocks noGrp="1"/>
          </p:cNvSpPr>
          <p:nvPr>
            <p:ph type="body" sz="quarter" idx="20" hasCustomPrompt="1"/>
          </p:nvPr>
        </p:nvSpPr>
        <p:spPr>
          <a:xfrm>
            <a:off x="6778535" y="3280188"/>
            <a:ext cx="3886200" cy="669925"/>
          </a:xfrm>
        </p:spPr>
        <p:txBody>
          <a:bodyPr>
            <a:normAutofit/>
          </a:bodyPr>
          <a:lstStyle>
            <a:lvl1pPr marL="0" indent="0" algn="ctr">
              <a:lnSpc>
                <a:spcPct val="100000"/>
              </a:lnSpc>
              <a:buNone/>
              <a:defRPr sz="4000">
                <a:solidFill>
                  <a:schemeClr val="bg1"/>
                </a:solidFill>
              </a:defRPr>
            </a:lvl1pPr>
          </a:lstStyle>
          <a:p>
            <a:pPr lvl="0"/>
            <a:r>
              <a:rPr lang="nl-NL" dirty="0" err="1"/>
              <a:t>Tekstvak</a:t>
            </a:r>
            <a:endParaRPr lang="nl-NL" dirty="0"/>
          </a:p>
        </p:txBody>
      </p:sp>
      <p:sp>
        <p:nvSpPr>
          <p:cNvPr id="43" name="Tijdelijke aanduiding voor tekst 42">
            <a:extLst>
              <a:ext uri="{FF2B5EF4-FFF2-40B4-BE49-F238E27FC236}">
                <a16:creationId xmlns:a16="http://schemas.microsoft.com/office/drawing/2014/main" id="{4B2587AE-EBCD-404D-A302-99854F3B8E2B}"/>
              </a:ext>
            </a:extLst>
          </p:cNvPr>
          <p:cNvSpPr>
            <a:spLocks noGrp="1"/>
          </p:cNvSpPr>
          <p:nvPr>
            <p:ph type="body" sz="quarter" idx="21" hasCustomPrompt="1"/>
          </p:nvPr>
        </p:nvSpPr>
        <p:spPr>
          <a:xfrm>
            <a:off x="6778535" y="3958981"/>
            <a:ext cx="3886200" cy="350837"/>
          </a:xfrm>
        </p:spPr>
        <p:txBody>
          <a:bodyPr>
            <a:noAutofit/>
          </a:bodyPr>
          <a:lstStyle>
            <a:lvl1pPr marL="0" indent="0" algn="ctr">
              <a:buNone/>
              <a:defRPr sz="2000">
                <a:solidFill>
                  <a:schemeClr val="bg1"/>
                </a:solidFill>
              </a:defRPr>
            </a:lvl1pPr>
          </a:lstStyle>
          <a:p>
            <a:pPr lvl="0"/>
            <a:r>
              <a:rPr lang="nl-NL" dirty="0"/>
              <a:t>Klik hier om je tekst te schrijven</a:t>
            </a:r>
          </a:p>
        </p:txBody>
      </p:sp>
      <p:sp>
        <p:nvSpPr>
          <p:cNvPr id="47" name="Tijdelijke aanduiding voor tekst 46">
            <a:extLst>
              <a:ext uri="{FF2B5EF4-FFF2-40B4-BE49-F238E27FC236}">
                <a16:creationId xmlns:a16="http://schemas.microsoft.com/office/drawing/2014/main" id="{10CF9C6D-397C-534D-9434-2F1AE9AE5741}"/>
              </a:ext>
            </a:extLst>
          </p:cNvPr>
          <p:cNvSpPr>
            <a:spLocks noGrp="1"/>
          </p:cNvSpPr>
          <p:nvPr>
            <p:ph type="body" sz="quarter" idx="22" hasCustomPrompt="1"/>
          </p:nvPr>
        </p:nvSpPr>
        <p:spPr>
          <a:xfrm>
            <a:off x="6778535" y="4322429"/>
            <a:ext cx="3886200" cy="846137"/>
          </a:xfrm>
        </p:spPr>
        <p:txBody>
          <a:bodyPr/>
          <a:lstStyle>
            <a:lvl1pPr marL="0" indent="0" algn="ctr">
              <a:buNone/>
              <a:defRPr>
                <a:solidFill>
                  <a:schemeClr val="bg1"/>
                </a:solidFill>
              </a:defRPr>
            </a:lvl1pPr>
          </a:lstStyle>
          <a:p>
            <a:pPr lvl="0"/>
            <a:r>
              <a:rPr lang="nl-NL" dirty="0"/>
              <a:t>Klik hier om je tekst te schrijven</a:t>
            </a:r>
          </a:p>
        </p:txBody>
      </p:sp>
      <p:sp>
        <p:nvSpPr>
          <p:cNvPr id="46" name="object 7">
            <a:extLst>
              <a:ext uri="{FF2B5EF4-FFF2-40B4-BE49-F238E27FC236}">
                <a16:creationId xmlns:a16="http://schemas.microsoft.com/office/drawing/2014/main" id="{D5884837-2C05-4F47-A9DA-2D3994360BC5}"/>
              </a:ext>
            </a:extLst>
          </p:cNvPr>
          <p:cNvSpPr/>
          <p:nvPr userDrawn="1"/>
        </p:nvSpPr>
        <p:spPr>
          <a:xfrm rot="5400000">
            <a:off x="667104" y="5222997"/>
            <a:ext cx="1016864" cy="1016864"/>
          </a:xfrm>
          <a:custGeom>
            <a:avLst/>
            <a:gdLst/>
            <a:ahLst/>
            <a:cxnLst/>
            <a:rect l="l" t="t" r="r" b="b"/>
            <a:pathLst>
              <a:path w="2124075" h="2124075">
                <a:moveTo>
                  <a:pt x="2123998" y="0"/>
                </a:moveTo>
                <a:lnTo>
                  <a:pt x="0" y="2123998"/>
                </a:lnTo>
                <a:lnTo>
                  <a:pt x="2123998" y="2123998"/>
                </a:lnTo>
                <a:lnTo>
                  <a:pt x="2123998" y="0"/>
                </a:lnTo>
                <a:close/>
              </a:path>
            </a:pathLst>
          </a:custGeom>
          <a:solidFill>
            <a:schemeClr val="bg1"/>
          </a:solidFill>
        </p:spPr>
        <p:txBody>
          <a:bodyPr wrap="square" lIns="0" tIns="0" rIns="0" bIns="0" rtlCol="0"/>
          <a:lstStyle/>
          <a:p>
            <a:endParaRPr/>
          </a:p>
        </p:txBody>
      </p:sp>
      <p:pic>
        <p:nvPicPr>
          <p:cNvPr id="48" name="Afbeelding 47" descr="Afbeelding met tekening&#10;&#10;Automatisch gegenereerde beschrijving">
            <a:extLst>
              <a:ext uri="{FF2B5EF4-FFF2-40B4-BE49-F238E27FC236}">
                <a16:creationId xmlns:a16="http://schemas.microsoft.com/office/drawing/2014/main" id="{573E5F90-0FB4-BB45-9C3D-83912953624D}"/>
              </a:ext>
            </a:extLst>
          </p:cNvPr>
          <p:cNvPicPr>
            <a:picLocks noChangeAspect="1"/>
          </p:cNvPicPr>
          <p:nvPr userDrawn="1"/>
        </p:nvPicPr>
        <p:blipFill>
          <a:blip r:embed="rId2"/>
          <a:stretch>
            <a:fillRect/>
          </a:stretch>
        </p:blipFill>
        <p:spPr>
          <a:xfrm>
            <a:off x="1164385" y="5731429"/>
            <a:ext cx="1409190" cy="509034"/>
          </a:xfrm>
          <a:prstGeom prst="rect">
            <a:avLst/>
          </a:prstGeom>
        </p:spPr>
      </p:pic>
    </p:spTree>
    <p:extLst>
      <p:ext uri="{BB962C8B-B14F-4D97-AF65-F5344CB8AC3E}">
        <p14:creationId xmlns:p14="http://schemas.microsoft.com/office/powerpoint/2010/main" val="3710634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eerlijn">
    <p:spTree>
      <p:nvGrpSpPr>
        <p:cNvPr id="1" name=""/>
        <p:cNvGrpSpPr/>
        <p:nvPr/>
      </p:nvGrpSpPr>
      <p:grpSpPr>
        <a:xfrm>
          <a:off x="0" y="0"/>
          <a:ext cx="0" cy="0"/>
          <a:chOff x="0" y="0"/>
          <a:chExt cx="0" cy="0"/>
        </a:xfrm>
      </p:grpSpPr>
      <p:sp>
        <p:nvSpPr>
          <p:cNvPr id="18" name="object 4">
            <a:extLst>
              <a:ext uri="{FF2B5EF4-FFF2-40B4-BE49-F238E27FC236}">
                <a16:creationId xmlns:a16="http://schemas.microsoft.com/office/drawing/2014/main" id="{CDC0255F-43CB-8E4B-AEE4-A0B59D7B5EF2}"/>
              </a:ext>
            </a:extLst>
          </p:cNvPr>
          <p:cNvSpPr/>
          <p:nvPr userDrawn="1"/>
        </p:nvSpPr>
        <p:spPr>
          <a:xfrm>
            <a:off x="0" y="449211"/>
            <a:ext cx="11598275" cy="1061098"/>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rgbClr val="00A39E"/>
          </a:solidFill>
        </p:spPr>
        <p:txBody>
          <a:bodyPr wrap="square" lIns="0" tIns="0" rIns="0" bIns="0" rtlCol="0"/>
          <a:lstStyle/>
          <a:p>
            <a:endParaRPr/>
          </a:p>
        </p:txBody>
      </p:sp>
      <p:sp>
        <p:nvSpPr>
          <p:cNvPr id="19" name="object 7">
            <a:extLst>
              <a:ext uri="{FF2B5EF4-FFF2-40B4-BE49-F238E27FC236}">
                <a16:creationId xmlns:a16="http://schemas.microsoft.com/office/drawing/2014/main" id="{7B05F17A-E033-E848-89D8-64F889E4BD49}"/>
              </a:ext>
            </a:extLst>
          </p:cNvPr>
          <p:cNvSpPr/>
          <p:nvPr userDrawn="1"/>
        </p:nvSpPr>
        <p:spPr>
          <a:xfrm>
            <a:off x="10537177" y="449211"/>
            <a:ext cx="1061098" cy="1061098"/>
          </a:xfrm>
          <a:custGeom>
            <a:avLst/>
            <a:gdLst/>
            <a:ahLst/>
            <a:cxnLst/>
            <a:rect l="l" t="t" r="r" b="b"/>
            <a:pathLst>
              <a:path w="2124075" h="2124075">
                <a:moveTo>
                  <a:pt x="2123998" y="0"/>
                </a:moveTo>
                <a:lnTo>
                  <a:pt x="0" y="2123998"/>
                </a:lnTo>
                <a:lnTo>
                  <a:pt x="2123998" y="2123998"/>
                </a:lnTo>
                <a:lnTo>
                  <a:pt x="2123998" y="0"/>
                </a:lnTo>
                <a:close/>
              </a:path>
            </a:pathLst>
          </a:custGeom>
          <a:solidFill>
            <a:srgbClr val="76B82A"/>
          </a:solidFill>
        </p:spPr>
        <p:txBody>
          <a:bodyPr wrap="square" lIns="0" tIns="0" rIns="0" bIns="0" rtlCol="0"/>
          <a:lstStyle/>
          <a:p>
            <a:endParaRPr/>
          </a:p>
        </p:txBody>
      </p:sp>
      <p:grpSp>
        <p:nvGrpSpPr>
          <p:cNvPr id="2" name="Groep 1">
            <a:extLst>
              <a:ext uri="{FF2B5EF4-FFF2-40B4-BE49-F238E27FC236}">
                <a16:creationId xmlns:a16="http://schemas.microsoft.com/office/drawing/2014/main" id="{B7343181-98F0-5342-956A-D0ADB7C432A9}"/>
              </a:ext>
            </a:extLst>
          </p:cNvPr>
          <p:cNvGrpSpPr/>
          <p:nvPr userDrawn="1"/>
        </p:nvGrpSpPr>
        <p:grpSpPr>
          <a:xfrm>
            <a:off x="10243254" y="449210"/>
            <a:ext cx="1355021" cy="489199"/>
            <a:chOff x="578325" y="5679205"/>
            <a:chExt cx="2101850" cy="758825"/>
          </a:xfrm>
        </p:grpSpPr>
        <p:sp>
          <p:nvSpPr>
            <p:cNvPr id="8" name="object 2">
              <a:extLst>
                <a:ext uri="{FF2B5EF4-FFF2-40B4-BE49-F238E27FC236}">
                  <a16:creationId xmlns:a16="http://schemas.microsoft.com/office/drawing/2014/main" id="{BB3D399E-C874-9642-9BE9-EE48AC452FDD}"/>
                </a:ext>
              </a:extLst>
            </p:cNvPr>
            <p:cNvSpPr/>
            <p:nvPr userDrawn="1"/>
          </p:nvSpPr>
          <p:spPr>
            <a:xfrm>
              <a:off x="578325" y="5679205"/>
              <a:ext cx="2101850" cy="758825"/>
            </a:xfrm>
            <a:custGeom>
              <a:avLst/>
              <a:gdLst/>
              <a:ahLst/>
              <a:cxnLst/>
              <a:rect l="l" t="t" r="r" b="b"/>
              <a:pathLst>
                <a:path w="2101850" h="758825">
                  <a:moveTo>
                    <a:pt x="2101824" y="0"/>
                  </a:moveTo>
                  <a:lnTo>
                    <a:pt x="0" y="0"/>
                  </a:lnTo>
                  <a:lnTo>
                    <a:pt x="0" y="758558"/>
                  </a:lnTo>
                  <a:lnTo>
                    <a:pt x="1343317" y="758558"/>
                  </a:lnTo>
                  <a:lnTo>
                    <a:pt x="2101824" y="0"/>
                  </a:lnTo>
                  <a:close/>
                </a:path>
              </a:pathLst>
            </a:custGeom>
            <a:solidFill>
              <a:srgbClr val="EF7D00"/>
            </a:solidFill>
          </p:spPr>
          <p:txBody>
            <a:bodyPr wrap="square" lIns="0" tIns="0" rIns="0" bIns="0" rtlCol="0"/>
            <a:lstStyle/>
            <a:p>
              <a:endParaRPr/>
            </a:p>
          </p:txBody>
        </p:sp>
        <p:sp>
          <p:nvSpPr>
            <p:cNvPr id="10" name="object 3">
              <a:extLst>
                <a:ext uri="{FF2B5EF4-FFF2-40B4-BE49-F238E27FC236}">
                  <a16:creationId xmlns:a16="http://schemas.microsoft.com/office/drawing/2014/main" id="{BBCF4205-7ECC-154E-8B44-45B6A669B4E2}"/>
                </a:ext>
              </a:extLst>
            </p:cNvPr>
            <p:cNvSpPr/>
            <p:nvPr userDrawn="1"/>
          </p:nvSpPr>
          <p:spPr>
            <a:xfrm>
              <a:off x="698141" y="5779368"/>
              <a:ext cx="1121523" cy="561793"/>
            </a:xfrm>
            <a:prstGeom prst="rect">
              <a:avLst/>
            </a:prstGeom>
            <a:blipFill>
              <a:blip r:embed="rId2" cstate="print"/>
              <a:stretch>
                <a:fillRect/>
              </a:stretch>
            </a:blipFill>
          </p:spPr>
          <p:txBody>
            <a:bodyPr wrap="square" lIns="0" tIns="0" rIns="0" bIns="0" rtlCol="0"/>
            <a:lstStyle/>
            <a:p>
              <a:endParaRPr/>
            </a:p>
          </p:txBody>
        </p:sp>
      </p:grpSp>
      <p:sp>
        <p:nvSpPr>
          <p:cNvPr id="11" name="Rechthoek 10">
            <a:extLst>
              <a:ext uri="{FF2B5EF4-FFF2-40B4-BE49-F238E27FC236}">
                <a16:creationId xmlns:a16="http://schemas.microsoft.com/office/drawing/2014/main" id="{CEDBB860-3BB6-294C-813D-291599C93A23}"/>
              </a:ext>
            </a:extLst>
          </p:cNvPr>
          <p:cNvSpPr/>
          <p:nvPr userDrawn="1"/>
        </p:nvSpPr>
        <p:spPr>
          <a:xfrm>
            <a:off x="2885041" y="1941648"/>
            <a:ext cx="2132811" cy="14597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ekstvak 5">
            <a:extLst>
              <a:ext uri="{FF2B5EF4-FFF2-40B4-BE49-F238E27FC236}">
                <a16:creationId xmlns:a16="http://schemas.microsoft.com/office/drawing/2014/main" id="{2EFA9598-DDE1-3840-9FAA-B7F7DD881FE4}"/>
              </a:ext>
            </a:extLst>
          </p:cNvPr>
          <p:cNvSpPr txBox="1"/>
          <p:nvPr userDrawn="1"/>
        </p:nvSpPr>
        <p:spPr>
          <a:xfrm>
            <a:off x="662241" y="3458707"/>
            <a:ext cx="2142739" cy="507831"/>
          </a:xfrm>
          <a:prstGeom prst="rect">
            <a:avLst/>
          </a:prstGeom>
          <a:noFill/>
        </p:spPr>
        <p:txBody>
          <a:bodyPr wrap="square" lIns="0" tIns="0" rIns="0" bIns="0" rtlCol="0">
            <a:spAutoFit/>
          </a:bodyPr>
          <a:lstStyle/>
          <a:p>
            <a:r>
              <a:rPr lang="nl-NL" sz="1100" b="1" dirty="0" err="1"/>
              <a:t>TaalTrip</a:t>
            </a:r>
            <a:endParaRPr lang="nl-NL" sz="1100" b="1" dirty="0"/>
          </a:p>
          <a:p>
            <a:r>
              <a:rPr lang="nl-NL" sz="1100" b="0" dirty="0"/>
              <a:t>Woorden gaan leven als je </a:t>
            </a:r>
          </a:p>
          <a:p>
            <a:r>
              <a:rPr lang="nl-NL" sz="1100" b="0" dirty="0"/>
              <a:t>ze ziet.</a:t>
            </a:r>
          </a:p>
        </p:txBody>
      </p:sp>
      <p:sp>
        <p:nvSpPr>
          <p:cNvPr id="24" name="Tekstvak 23">
            <a:extLst>
              <a:ext uri="{FF2B5EF4-FFF2-40B4-BE49-F238E27FC236}">
                <a16:creationId xmlns:a16="http://schemas.microsoft.com/office/drawing/2014/main" id="{2CA93B5B-B157-B84F-9F78-6B1B7EF96B3B}"/>
              </a:ext>
            </a:extLst>
          </p:cNvPr>
          <p:cNvSpPr txBox="1"/>
          <p:nvPr userDrawn="1"/>
        </p:nvSpPr>
        <p:spPr>
          <a:xfrm>
            <a:off x="2867972" y="3472797"/>
            <a:ext cx="2142739" cy="338554"/>
          </a:xfrm>
          <a:prstGeom prst="rect">
            <a:avLst/>
          </a:prstGeom>
          <a:noFill/>
        </p:spPr>
        <p:txBody>
          <a:bodyPr wrap="square" lIns="0" tIns="0" rIns="0" bIns="0" rtlCol="0">
            <a:spAutoFit/>
          </a:bodyPr>
          <a:lstStyle/>
          <a:p>
            <a:r>
              <a:rPr lang="nl-NL" sz="1100" b="1" dirty="0"/>
              <a:t>Digitale Vaardigheden</a:t>
            </a:r>
          </a:p>
          <a:p>
            <a:r>
              <a:rPr lang="nl-NL" sz="1100" b="0" dirty="0"/>
              <a:t>Leer denken als een computer.</a:t>
            </a:r>
          </a:p>
        </p:txBody>
      </p:sp>
      <p:sp>
        <p:nvSpPr>
          <p:cNvPr id="26" name="Tekstvak 25">
            <a:extLst>
              <a:ext uri="{FF2B5EF4-FFF2-40B4-BE49-F238E27FC236}">
                <a16:creationId xmlns:a16="http://schemas.microsoft.com/office/drawing/2014/main" id="{7B426069-BFC2-3D4E-A287-1E5925380AC0}"/>
              </a:ext>
            </a:extLst>
          </p:cNvPr>
          <p:cNvSpPr txBox="1"/>
          <p:nvPr userDrawn="1"/>
        </p:nvSpPr>
        <p:spPr>
          <a:xfrm>
            <a:off x="5066558" y="3472797"/>
            <a:ext cx="2142739" cy="507831"/>
          </a:xfrm>
          <a:prstGeom prst="rect">
            <a:avLst/>
          </a:prstGeom>
          <a:noFill/>
        </p:spPr>
        <p:txBody>
          <a:bodyPr wrap="square" lIns="0" tIns="0" rIns="0" bIns="0" rtlCol="0">
            <a:spAutoFit/>
          </a:bodyPr>
          <a:lstStyle/>
          <a:p>
            <a:r>
              <a:rPr lang="nl-NL" sz="1100" b="1" dirty="0"/>
              <a:t>Bliksemstage</a:t>
            </a:r>
          </a:p>
          <a:p>
            <a:r>
              <a:rPr lang="nl-NL" sz="1100" b="0" dirty="0"/>
              <a:t>Weten wat er te koop is op </a:t>
            </a:r>
          </a:p>
          <a:p>
            <a:r>
              <a:rPr lang="nl-NL" sz="1100" b="0" dirty="0"/>
              <a:t>de arbeidsmarkt. </a:t>
            </a:r>
          </a:p>
        </p:txBody>
      </p:sp>
      <p:sp>
        <p:nvSpPr>
          <p:cNvPr id="28" name="Tekstvak 27">
            <a:extLst>
              <a:ext uri="{FF2B5EF4-FFF2-40B4-BE49-F238E27FC236}">
                <a16:creationId xmlns:a16="http://schemas.microsoft.com/office/drawing/2014/main" id="{0A018C44-62EA-7143-85CE-1BDA9F9A8839}"/>
              </a:ext>
            </a:extLst>
          </p:cNvPr>
          <p:cNvSpPr txBox="1"/>
          <p:nvPr userDrawn="1"/>
        </p:nvSpPr>
        <p:spPr>
          <a:xfrm>
            <a:off x="7277607" y="3472797"/>
            <a:ext cx="2142739" cy="507831"/>
          </a:xfrm>
          <a:prstGeom prst="rect">
            <a:avLst/>
          </a:prstGeom>
          <a:noFill/>
        </p:spPr>
        <p:txBody>
          <a:bodyPr wrap="square" lIns="0" tIns="0" rIns="0" bIns="0" rtlCol="0">
            <a:spAutoFit/>
          </a:bodyPr>
          <a:lstStyle/>
          <a:p>
            <a:r>
              <a:rPr lang="nl-NL" sz="1100" b="1" dirty="0"/>
              <a:t>Plannen doe je zo!</a:t>
            </a:r>
          </a:p>
          <a:p>
            <a:r>
              <a:rPr lang="nl-NL" sz="1100" b="0" dirty="0"/>
              <a:t>Een strakke agenda is het </a:t>
            </a:r>
          </a:p>
          <a:p>
            <a:r>
              <a:rPr lang="nl-NL" sz="1100" b="0" dirty="0"/>
              <a:t>halve werk.</a:t>
            </a:r>
          </a:p>
        </p:txBody>
      </p:sp>
      <p:sp>
        <p:nvSpPr>
          <p:cNvPr id="30" name="Tekstvak 29">
            <a:extLst>
              <a:ext uri="{FF2B5EF4-FFF2-40B4-BE49-F238E27FC236}">
                <a16:creationId xmlns:a16="http://schemas.microsoft.com/office/drawing/2014/main" id="{34A835A0-75E1-4A4B-935C-5FF51D497BA7}"/>
              </a:ext>
            </a:extLst>
          </p:cNvPr>
          <p:cNvSpPr txBox="1"/>
          <p:nvPr userDrawn="1"/>
        </p:nvSpPr>
        <p:spPr>
          <a:xfrm>
            <a:off x="9455536" y="3472797"/>
            <a:ext cx="2142739" cy="338554"/>
          </a:xfrm>
          <a:prstGeom prst="rect">
            <a:avLst/>
          </a:prstGeom>
          <a:noFill/>
        </p:spPr>
        <p:txBody>
          <a:bodyPr wrap="square" lIns="0" tIns="0" rIns="0" bIns="0" rtlCol="0">
            <a:spAutoFit/>
          </a:bodyPr>
          <a:lstStyle/>
          <a:p>
            <a:r>
              <a:rPr lang="nl-NL" sz="1100" b="1" dirty="0"/>
              <a:t>Werkwijs</a:t>
            </a:r>
          </a:p>
          <a:p>
            <a:r>
              <a:rPr lang="nl-NL" sz="1100" b="0" dirty="0"/>
              <a:t>Communiceren kun je leren.</a:t>
            </a:r>
          </a:p>
        </p:txBody>
      </p:sp>
      <p:sp>
        <p:nvSpPr>
          <p:cNvPr id="37" name="Tekstvak 36">
            <a:extLst>
              <a:ext uri="{FF2B5EF4-FFF2-40B4-BE49-F238E27FC236}">
                <a16:creationId xmlns:a16="http://schemas.microsoft.com/office/drawing/2014/main" id="{0CFE9F7F-60D6-A945-B8C0-DA423FA9D02F}"/>
              </a:ext>
            </a:extLst>
          </p:cNvPr>
          <p:cNvSpPr txBox="1"/>
          <p:nvPr userDrawn="1"/>
        </p:nvSpPr>
        <p:spPr>
          <a:xfrm>
            <a:off x="656718" y="6035953"/>
            <a:ext cx="2142739" cy="507831"/>
          </a:xfrm>
          <a:prstGeom prst="rect">
            <a:avLst/>
          </a:prstGeom>
          <a:noFill/>
        </p:spPr>
        <p:txBody>
          <a:bodyPr wrap="square" lIns="0" tIns="0" rIns="0" bIns="0" rtlCol="0">
            <a:spAutoFit/>
          </a:bodyPr>
          <a:lstStyle/>
          <a:p>
            <a:r>
              <a:rPr lang="nl-NL" sz="1100" b="1" dirty="0"/>
              <a:t>Ondernemen doe je zo!</a:t>
            </a:r>
          </a:p>
          <a:p>
            <a:r>
              <a:rPr lang="nl-NL" sz="1100" b="0" dirty="0"/>
              <a:t>Een eigen zaak moet in je </a:t>
            </a:r>
          </a:p>
          <a:p>
            <a:r>
              <a:rPr lang="nl-NL" sz="1100" b="0" dirty="0"/>
              <a:t>bloed zitten.</a:t>
            </a:r>
          </a:p>
        </p:txBody>
      </p:sp>
      <p:sp>
        <p:nvSpPr>
          <p:cNvPr id="38" name="Tekstvak 37">
            <a:extLst>
              <a:ext uri="{FF2B5EF4-FFF2-40B4-BE49-F238E27FC236}">
                <a16:creationId xmlns:a16="http://schemas.microsoft.com/office/drawing/2014/main" id="{E153E696-DB1A-B648-B253-E5757A12A376}"/>
              </a:ext>
            </a:extLst>
          </p:cNvPr>
          <p:cNvSpPr txBox="1"/>
          <p:nvPr userDrawn="1"/>
        </p:nvSpPr>
        <p:spPr>
          <a:xfrm>
            <a:off x="2862449" y="6050043"/>
            <a:ext cx="2142739" cy="507831"/>
          </a:xfrm>
          <a:prstGeom prst="rect">
            <a:avLst/>
          </a:prstGeom>
          <a:noFill/>
        </p:spPr>
        <p:txBody>
          <a:bodyPr wrap="square" lIns="0" tIns="0" rIns="0" bIns="0" rtlCol="0">
            <a:spAutoFit/>
          </a:bodyPr>
          <a:lstStyle/>
          <a:p>
            <a:r>
              <a:rPr lang="nl-NL" sz="1100" b="1" dirty="0"/>
              <a:t>Sollicitatietraining</a:t>
            </a:r>
          </a:p>
          <a:p>
            <a:r>
              <a:rPr lang="nl-NL" sz="1100" b="0" dirty="0"/>
              <a:t>De kunst van het</a:t>
            </a:r>
          </a:p>
          <a:p>
            <a:r>
              <a:rPr lang="nl-NL" sz="1100" b="0" dirty="0"/>
              <a:t>aangenomen worden.</a:t>
            </a:r>
          </a:p>
        </p:txBody>
      </p:sp>
      <p:sp>
        <p:nvSpPr>
          <p:cNvPr id="39" name="Tekstvak 38">
            <a:extLst>
              <a:ext uri="{FF2B5EF4-FFF2-40B4-BE49-F238E27FC236}">
                <a16:creationId xmlns:a16="http://schemas.microsoft.com/office/drawing/2014/main" id="{2A716A2A-F8E9-5545-B1A4-B4AFFD7E223B}"/>
              </a:ext>
            </a:extLst>
          </p:cNvPr>
          <p:cNvSpPr txBox="1"/>
          <p:nvPr userDrawn="1"/>
        </p:nvSpPr>
        <p:spPr>
          <a:xfrm>
            <a:off x="5061035" y="6050043"/>
            <a:ext cx="2142739" cy="338554"/>
          </a:xfrm>
          <a:prstGeom prst="rect">
            <a:avLst/>
          </a:prstGeom>
          <a:noFill/>
        </p:spPr>
        <p:txBody>
          <a:bodyPr wrap="square" lIns="0" tIns="0" rIns="0" bIns="0" rtlCol="0">
            <a:spAutoFit/>
          </a:bodyPr>
          <a:lstStyle/>
          <a:p>
            <a:r>
              <a:rPr lang="nl-NL" sz="1100" b="1" dirty="0"/>
              <a:t>Carrière Coach</a:t>
            </a:r>
          </a:p>
          <a:p>
            <a:r>
              <a:rPr lang="nl-NL" sz="1100" b="0" dirty="0"/>
              <a:t>Een duwtje in de goede richting.</a:t>
            </a:r>
          </a:p>
        </p:txBody>
      </p:sp>
      <p:sp>
        <p:nvSpPr>
          <p:cNvPr id="40" name="Tekstvak 39">
            <a:extLst>
              <a:ext uri="{FF2B5EF4-FFF2-40B4-BE49-F238E27FC236}">
                <a16:creationId xmlns:a16="http://schemas.microsoft.com/office/drawing/2014/main" id="{F1878582-FB6F-AD42-9D28-EB7425925911}"/>
              </a:ext>
            </a:extLst>
          </p:cNvPr>
          <p:cNvSpPr txBox="1"/>
          <p:nvPr userDrawn="1"/>
        </p:nvSpPr>
        <p:spPr>
          <a:xfrm>
            <a:off x="7272084" y="6050043"/>
            <a:ext cx="2142739" cy="338554"/>
          </a:xfrm>
          <a:prstGeom prst="rect">
            <a:avLst/>
          </a:prstGeom>
          <a:noFill/>
        </p:spPr>
        <p:txBody>
          <a:bodyPr wrap="square" lIns="0" tIns="0" rIns="0" bIns="0" rtlCol="0">
            <a:spAutoFit/>
          </a:bodyPr>
          <a:lstStyle/>
          <a:p>
            <a:r>
              <a:rPr lang="nl-NL" sz="1100" b="1" dirty="0"/>
              <a:t>Weten wat je wil</a:t>
            </a:r>
          </a:p>
          <a:p>
            <a:r>
              <a:rPr lang="nl-NL" sz="1100" b="0" dirty="0"/>
              <a:t>Ondersteuning op alle fronten.</a:t>
            </a:r>
          </a:p>
        </p:txBody>
      </p:sp>
      <p:sp>
        <p:nvSpPr>
          <p:cNvPr id="9" name="Rechthoek 8">
            <a:extLst>
              <a:ext uri="{FF2B5EF4-FFF2-40B4-BE49-F238E27FC236}">
                <a16:creationId xmlns:a16="http://schemas.microsoft.com/office/drawing/2014/main" id="{FD760D15-6BED-4644-989B-5E1F90575176}"/>
              </a:ext>
            </a:extLst>
          </p:cNvPr>
          <p:cNvSpPr/>
          <p:nvPr userDrawn="1"/>
        </p:nvSpPr>
        <p:spPr>
          <a:xfrm>
            <a:off x="583677" y="693809"/>
            <a:ext cx="4286751" cy="584775"/>
          </a:xfrm>
          <a:prstGeom prst="rect">
            <a:avLst/>
          </a:prstGeom>
        </p:spPr>
        <p:txBody>
          <a:bodyPr wrap="none">
            <a:spAutoFit/>
          </a:bodyPr>
          <a:lstStyle/>
          <a:p>
            <a:r>
              <a:rPr lang="nl-NL" sz="3200" b="1" dirty="0">
                <a:solidFill>
                  <a:schemeClr val="bg1"/>
                </a:solidFill>
              </a:rPr>
              <a:t>Het JINC-programma</a:t>
            </a:r>
          </a:p>
        </p:txBody>
      </p:sp>
      <p:pic>
        <p:nvPicPr>
          <p:cNvPr id="5" name="Afbeelding 4">
            <a:extLst>
              <a:ext uri="{FF2B5EF4-FFF2-40B4-BE49-F238E27FC236}">
                <a16:creationId xmlns:a16="http://schemas.microsoft.com/office/drawing/2014/main" id="{63C691BE-D99A-8947-9FD4-B72C447C05C5}"/>
              </a:ext>
            </a:extLst>
          </p:cNvPr>
          <p:cNvPicPr>
            <a:picLocks noChangeAspect="1"/>
          </p:cNvPicPr>
          <p:nvPr userDrawn="1"/>
        </p:nvPicPr>
        <p:blipFill>
          <a:blip r:embed="rId3"/>
          <a:stretch>
            <a:fillRect/>
          </a:stretch>
        </p:blipFill>
        <p:spPr>
          <a:xfrm>
            <a:off x="672169" y="1939916"/>
            <a:ext cx="2144086" cy="1455950"/>
          </a:xfrm>
          <a:prstGeom prst="rect">
            <a:avLst/>
          </a:prstGeom>
        </p:spPr>
      </p:pic>
      <p:pic>
        <p:nvPicPr>
          <p:cNvPr id="14" name="Afbeelding 13" descr="Afbeelding met computer&#10;&#10;Automatisch gegenereerde beschrijving">
            <a:extLst>
              <a:ext uri="{FF2B5EF4-FFF2-40B4-BE49-F238E27FC236}">
                <a16:creationId xmlns:a16="http://schemas.microsoft.com/office/drawing/2014/main" id="{EC89B7C1-26C4-8B4D-BF34-9B5232BCA228}"/>
              </a:ext>
            </a:extLst>
          </p:cNvPr>
          <p:cNvPicPr>
            <a:picLocks noChangeAspect="1"/>
          </p:cNvPicPr>
          <p:nvPr userDrawn="1"/>
        </p:nvPicPr>
        <p:blipFill>
          <a:blip r:embed="rId4"/>
          <a:stretch>
            <a:fillRect/>
          </a:stretch>
        </p:blipFill>
        <p:spPr>
          <a:xfrm>
            <a:off x="2969514" y="1838445"/>
            <a:ext cx="1966441" cy="1557421"/>
          </a:xfrm>
          <a:prstGeom prst="rect">
            <a:avLst/>
          </a:prstGeom>
        </p:spPr>
      </p:pic>
      <p:pic>
        <p:nvPicPr>
          <p:cNvPr id="17" name="Afbeelding 16">
            <a:extLst>
              <a:ext uri="{FF2B5EF4-FFF2-40B4-BE49-F238E27FC236}">
                <a16:creationId xmlns:a16="http://schemas.microsoft.com/office/drawing/2014/main" id="{E4ACF1E6-1289-1C4A-BBAA-5C94D89BCCAF}"/>
              </a:ext>
            </a:extLst>
          </p:cNvPr>
          <p:cNvPicPr>
            <a:picLocks noChangeAspect="1"/>
          </p:cNvPicPr>
          <p:nvPr userDrawn="1"/>
        </p:nvPicPr>
        <p:blipFill>
          <a:blip r:embed="rId5"/>
          <a:stretch>
            <a:fillRect/>
          </a:stretch>
        </p:blipFill>
        <p:spPr>
          <a:xfrm>
            <a:off x="5080843" y="1939916"/>
            <a:ext cx="2120316" cy="1455950"/>
          </a:xfrm>
          <a:prstGeom prst="rect">
            <a:avLst/>
          </a:prstGeom>
        </p:spPr>
      </p:pic>
      <p:pic>
        <p:nvPicPr>
          <p:cNvPr id="32" name="Afbeelding 31" descr="Afbeelding met tekening&#10;&#10;Automatisch gegenereerde beschrijving">
            <a:extLst>
              <a:ext uri="{FF2B5EF4-FFF2-40B4-BE49-F238E27FC236}">
                <a16:creationId xmlns:a16="http://schemas.microsoft.com/office/drawing/2014/main" id="{C148413F-C304-2743-8D55-5DBCB05ECB7F}"/>
              </a:ext>
            </a:extLst>
          </p:cNvPr>
          <p:cNvPicPr>
            <a:picLocks noChangeAspect="1"/>
          </p:cNvPicPr>
          <p:nvPr userDrawn="1"/>
        </p:nvPicPr>
        <p:blipFill>
          <a:blip r:embed="rId6"/>
          <a:stretch>
            <a:fillRect/>
          </a:stretch>
        </p:blipFill>
        <p:spPr>
          <a:xfrm>
            <a:off x="7261275" y="1939916"/>
            <a:ext cx="2120316" cy="1455950"/>
          </a:xfrm>
          <a:prstGeom prst="rect">
            <a:avLst/>
          </a:prstGeom>
        </p:spPr>
      </p:pic>
      <p:pic>
        <p:nvPicPr>
          <p:cNvPr id="34" name="Afbeelding 33" descr="Afbeelding met tekening&#10;&#10;Automatisch gegenereerde beschrijving">
            <a:extLst>
              <a:ext uri="{FF2B5EF4-FFF2-40B4-BE49-F238E27FC236}">
                <a16:creationId xmlns:a16="http://schemas.microsoft.com/office/drawing/2014/main" id="{945C7CA2-63C5-9C4D-94E5-84DE7FFB4742}"/>
              </a:ext>
            </a:extLst>
          </p:cNvPr>
          <p:cNvPicPr>
            <a:picLocks noChangeAspect="1"/>
          </p:cNvPicPr>
          <p:nvPr userDrawn="1"/>
        </p:nvPicPr>
        <p:blipFill>
          <a:blip r:embed="rId7"/>
          <a:stretch>
            <a:fillRect/>
          </a:stretch>
        </p:blipFill>
        <p:spPr>
          <a:xfrm>
            <a:off x="9443161" y="1939916"/>
            <a:ext cx="2130659" cy="1455950"/>
          </a:xfrm>
          <a:prstGeom prst="rect">
            <a:avLst/>
          </a:prstGeom>
        </p:spPr>
      </p:pic>
      <p:pic>
        <p:nvPicPr>
          <p:cNvPr id="41" name="Afbeelding 40" descr="Afbeelding met tekst&#10;&#10;Automatisch gegenereerde beschrijving">
            <a:extLst>
              <a:ext uri="{FF2B5EF4-FFF2-40B4-BE49-F238E27FC236}">
                <a16:creationId xmlns:a16="http://schemas.microsoft.com/office/drawing/2014/main" id="{2E470F9C-9C29-B147-8DFE-498E5E61D392}"/>
              </a:ext>
            </a:extLst>
          </p:cNvPr>
          <p:cNvPicPr>
            <a:picLocks noChangeAspect="1"/>
          </p:cNvPicPr>
          <p:nvPr userDrawn="1"/>
        </p:nvPicPr>
        <p:blipFill>
          <a:blip r:embed="rId8"/>
          <a:stretch>
            <a:fillRect/>
          </a:stretch>
        </p:blipFill>
        <p:spPr>
          <a:xfrm>
            <a:off x="666646" y="4504523"/>
            <a:ext cx="2125908" cy="1459790"/>
          </a:xfrm>
          <a:prstGeom prst="rect">
            <a:avLst/>
          </a:prstGeom>
        </p:spPr>
      </p:pic>
      <p:pic>
        <p:nvPicPr>
          <p:cNvPr id="43" name="Afbeelding 42" descr="Afbeelding met tekening&#10;&#10;Automatisch gegenereerde beschrijving">
            <a:extLst>
              <a:ext uri="{FF2B5EF4-FFF2-40B4-BE49-F238E27FC236}">
                <a16:creationId xmlns:a16="http://schemas.microsoft.com/office/drawing/2014/main" id="{B0EB84AE-4CDE-4E46-8FA0-D4583FB94542}"/>
              </a:ext>
            </a:extLst>
          </p:cNvPr>
          <p:cNvPicPr>
            <a:picLocks noChangeAspect="1"/>
          </p:cNvPicPr>
          <p:nvPr userDrawn="1"/>
        </p:nvPicPr>
        <p:blipFill>
          <a:blip r:embed="rId9"/>
          <a:stretch>
            <a:fillRect/>
          </a:stretch>
        </p:blipFill>
        <p:spPr>
          <a:xfrm>
            <a:off x="2846075" y="4504523"/>
            <a:ext cx="2125908" cy="1459790"/>
          </a:xfrm>
          <a:prstGeom prst="rect">
            <a:avLst/>
          </a:prstGeom>
        </p:spPr>
      </p:pic>
      <p:pic>
        <p:nvPicPr>
          <p:cNvPr id="45" name="Afbeelding 44">
            <a:extLst>
              <a:ext uri="{FF2B5EF4-FFF2-40B4-BE49-F238E27FC236}">
                <a16:creationId xmlns:a16="http://schemas.microsoft.com/office/drawing/2014/main" id="{9F335C11-B20E-074A-BED5-13580778C959}"/>
              </a:ext>
            </a:extLst>
          </p:cNvPr>
          <p:cNvPicPr>
            <a:picLocks noChangeAspect="1"/>
          </p:cNvPicPr>
          <p:nvPr userDrawn="1"/>
        </p:nvPicPr>
        <p:blipFill>
          <a:blip r:embed="rId10"/>
          <a:stretch>
            <a:fillRect/>
          </a:stretch>
        </p:blipFill>
        <p:spPr>
          <a:xfrm>
            <a:off x="5039094" y="4504523"/>
            <a:ext cx="2136278" cy="1459790"/>
          </a:xfrm>
          <a:prstGeom prst="rect">
            <a:avLst/>
          </a:prstGeom>
        </p:spPr>
      </p:pic>
      <p:pic>
        <p:nvPicPr>
          <p:cNvPr id="47" name="Afbeelding 46">
            <a:extLst>
              <a:ext uri="{FF2B5EF4-FFF2-40B4-BE49-F238E27FC236}">
                <a16:creationId xmlns:a16="http://schemas.microsoft.com/office/drawing/2014/main" id="{8663C1AC-3E83-6742-8D27-DFF99004553A}"/>
              </a:ext>
            </a:extLst>
          </p:cNvPr>
          <p:cNvPicPr>
            <a:picLocks noChangeAspect="1"/>
          </p:cNvPicPr>
          <p:nvPr userDrawn="1"/>
        </p:nvPicPr>
        <p:blipFill>
          <a:blip r:embed="rId11"/>
          <a:stretch>
            <a:fillRect/>
          </a:stretch>
        </p:blipFill>
        <p:spPr>
          <a:xfrm flipH="1">
            <a:off x="7254840" y="4504523"/>
            <a:ext cx="2200696" cy="1461600"/>
          </a:xfrm>
          <a:prstGeom prst="rect">
            <a:avLst/>
          </a:prstGeom>
        </p:spPr>
      </p:pic>
      <p:sp>
        <p:nvSpPr>
          <p:cNvPr id="27" name="Tekstvak 26">
            <a:extLst>
              <a:ext uri="{FF2B5EF4-FFF2-40B4-BE49-F238E27FC236}">
                <a16:creationId xmlns:a16="http://schemas.microsoft.com/office/drawing/2014/main" id="{173D32AD-AEDE-0847-81CD-10AEB43B942D}"/>
              </a:ext>
            </a:extLst>
          </p:cNvPr>
          <p:cNvSpPr txBox="1"/>
          <p:nvPr userDrawn="1"/>
        </p:nvSpPr>
        <p:spPr>
          <a:xfrm>
            <a:off x="688967" y="1657936"/>
            <a:ext cx="2142739" cy="169277"/>
          </a:xfrm>
          <a:prstGeom prst="rect">
            <a:avLst/>
          </a:prstGeom>
          <a:noFill/>
        </p:spPr>
        <p:txBody>
          <a:bodyPr wrap="square" lIns="0" tIns="0" rIns="0" bIns="0" rtlCol="0">
            <a:spAutoFit/>
          </a:bodyPr>
          <a:lstStyle/>
          <a:p>
            <a:r>
              <a:rPr lang="nl-NL" sz="1100" b="0" dirty="0"/>
              <a:t>8 jaar</a:t>
            </a:r>
          </a:p>
        </p:txBody>
      </p:sp>
      <p:sp>
        <p:nvSpPr>
          <p:cNvPr id="29" name="Tekstvak 28">
            <a:extLst>
              <a:ext uri="{FF2B5EF4-FFF2-40B4-BE49-F238E27FC236}">
                <a16:creationId xmlns:a16="http://schemas.microsoft.com/office/drawing/2014/main" id="{54E521A7-D7F4-794F-B4CE-84FC03B08F4A}"/>
              </a:ext>
            </a:extLst>
          </p:cNvPr>
          <p:cNvSpPr txBox="1"/>
          <p:nvPr userDrawn="1"/>
        </p:nvSpPr>
        <p:spPr>
          <a:xfrm>
            <a:off x="7957076" y="4218061"/>
            <a:ext cx="1498460" cy="169277"/>
          </a:xfrm>
          <a:prstGeom prst="rect">
            <a:avLst/>
          </a:prstGeom>
          <a:noFill/>
        </p:spPr>
        <p:txBody>
          <a:bodyPr wrap="square" lIns="0" tIns="0" rIns="0" bIns="0" rtlCol="0">
            <a:spAutoFit/>
          </a:bodyPr>
          <a:lstStyle/>
          <a:p>
            <a:pPr algn="r"/>
            <a:r>
              <a:rPr lang="nl-NL" sz="1100" b="0" dirty="0"/>
              <a:t>16 jaar</a:t>
            </a:r>
          </a:p>
        </p:txBody>
      </p:sp>
      <p:cxnSp>
        <p:nvCxnSpPr>
          <p:cNvPr id="4" name="Rechte verbindingslijn met pijl 3">
            <a:extLst>
              <a:ext uri="{FF2B5EF4-FFF2-40B4-BE49-F238E27FC236}">
                <a16:creationId xmlns:a16="http://schemas.microsoft.com/office/drawing/2014/main" id="{B1FDDC74-482C-6D4B-8EBE-FDEF105D5A9C}"/>
              </a:ext>
            </a:extLst>
          </p:cNvPr>
          <p:cNvCxnSpPr>
            <a:cxnSpLocks/>
          </p:cNvCxnSpPr>
          <p:nvPr userDrawn="1"/>
        </p:nvCxnSpPr>
        <p:spPr>
          <a:xfrm>
            <a:off x="653687" y="4446974"/>
            <a:ext cx="9143276" cy="0"/>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EF96EBB5-2522-4745-8F41-59546C8EB861}"/>
              </a:ext>
            </a:extLst>
          </p:cNvPr>
          <p:cNvCxnSpPr>
            <a:cxnSpLocks/>
          </p:cNvCxnSpPr>
          <p:nvPr userDrawn="1"/>
        </p:nvCxnSpPr>
        <p:spPr>
          <a:xfrm>
            <a:off x="-90435" y="1875859"/>
            <a:ext cx="11716297" cy="2010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045A7EBD-13A6-1449-BA30-E47BDDD366DC}"/>
              </a:ext>
            </a:extLst>
          </p:cNvPr>
          <p:cNvCxnSpPr>
            <a:cxnSpLocks/>
          </p:cNvCxnSpPr>
          <p:nvPr userDrawn="1"/>
        </p:nvCxnSpPr>
        <p:spPr>
          <a:xfrm>
            <a:off x="653687" y="4084440"/>
            <a:ext cx="10972175" cy="1522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a16="http://schemas.microsoft.com/office/drawing/2014/main" id="{A15E237E-5291-A44C-931A-4269CB145780}"/>
              </a:ext>
            </a:extLst>
          </p:cNvPr>
          <p:cNvCxnSpPr>
            <a:cxnSpLocks/>
          </p:cNvCxnSpPr>
          <p:nvPr userDrawn="1"/>
        </p:nvCxnSpPr>
        <p:spPr>
          <a:xfrm>
            <a:off x="11625862" y="1892969"/>
            <a:ext cx="0" cy="220669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Rechte verbindingslijn 41">
            <a:extLst>
              <a:ext uri="{FF2B5EF4-FFF2-40B4-BE49-F238E27FC236}">
                <a16:creationId xmlns:a16="http://schemas.microsoft.com/office/drawing/2014/main" id="{7A0E2F56-A9C9-5141-890F-023A67E65B9B}"/>
              </a:ext>
            </a:extLst>
          </p:cNvPr>
          <p:cNvCxnSpPr>
            <a:cxnSpLocks/>
          </p:cNvCxnSpPr>
          <p:nvPr userDrawn="1"/>
        </p:nvCxnSpPr>
        <p:spPr>
          <a:xfrm flipH="1">
            <a:off x="649410" y="4081828"/>
            <a:ext cx="7307" cy="36514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Driehoek 51">
            <a:extLst>
              <a:ext uri="{FF2B5EF4-FFF2-40B4-BE49-F238E27FC236}">
                <a16:creationId xmlns:a16="http://schemas.microsoft.com/office/drawing/2014/main" id="{D1CDC384-ADB2-004C-8D3A-2AF58550A64E}"/>
              </a:ext>
            </a:extLst>
          </p:cNvPr>
          <p:cNvSpPr/>
          <p:nvPr userDrawn="1"/>
        </p:nvSpPr>
        <p:spPr>
          <a:xfrm rot="5400000">
            <a:off x="208851" y="1833984"/>
            <a:ext cx="98181" cy="8463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3" name="Driehoek 52">
            <a:extLst>
              <a:ext uri="{FF2B5EF4-FFF2-40B4-BE49-F238E27FC236}">
                <a16:creationId xmlns:a16="http://schemas.microsoft.com/office/drawing/2014/main" id="{52CAC6E3-046A-2142-A9AE-65DB55E5C69C}"/>
              </a:ext>
            </a:extLst>
          </p:cNvPr>
          <p:cNvSpPr/>
          <p:nvPr userDrawn="1"/>
        </p:nvSpPr>
        <p:spPr>
          <a:xfrm rot="5400000">
            <a:off x="293324" y="1833984"/>
            <a:ext cx="98181" cy="8463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7417875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ndkaart">
    <p:spTree>
      <p:nvGrpSpPr>
        <p:cNvPr id="1" name=""/>
        <p:cNvGrpSpPr/>
        <p:nvPr/>
      </p:nvGrpSpPr>
      <p:grpSpPr>
        <a:xfrm>
          <a:off x="0" y="0"/>
          <a:ext cx="0" cy="0"/>
          <a:chOff x="0" y="0"/>
          <a:chExt cx="0" cy="0"/>
        </a:xfrm>
      </p:grpSpPr>
      <p:sp>
        <p:nvSpPr>
          <p:cNvPr id="8" name="object 4">
            <a:extLst>
              <a:ext uri="{FF2B5EF4-FFF2-40B4-BE49-F238E27FC236}">
                <a16:creationId xmlns:a16="http://schemas.microsoft.com/office/drawing/2014/main" id="{E3EF0BD1-EA1F-CE4F-BE52-080AA504A42C}"/>
              </a:ext>
            </a:extLst>
          </p:cNvPr>
          <p:cNvSpPr/>
          <p:nvPr userDrawn="1"/>
        </p:nvSpPr>
        <p:spPr>
          <a:xfrm>
            <a:off x="508432" y="370872"/>
            <a:ext cx="11683568" cy="6487127"/>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rgbClr val="0064A8"/>
          </a:solidFill>
        </p:spPr>
        <p:txBody>
          <a:bodyPr wrap="square" lIns="0" tIns="0" rIns="0" bIns="0" rtlCol="0"/>
          <a:lstStyle/>
          <a:p>
            <a:endParaRPr/>
          </a:p>
        </p:txBody>
      </p:sp>
      <p:sp>
        <p:nvSpPr>
          <p:cNvPr id="46" name="object 7">
            <a:extLst>
              <a:ext uri="{FF2B5EF4-FFF2-40B4-BE49-F238E27FC236}">
                <a16:creationId xmlns:a16="http://schemas.microsoft.com/office/drawing/2014/main" id="{D5884837-2C05-4F47-A9DA-2D3994360BC5}"/>
              </a:ext>
            </a:extLst>
          </p:cNvPr>
          <p:cNvSpPr/>
          <p:nvPr userDrawn="1"/>
        </p:nvSpPr>
        <p:spPr>
          <a:xfrm rot="5400000">
            <a:off x="508432" y="6348965"/>
            <a:ext cx="508432" cy="508432"/>
          </a:xfrm>
          <a:custGeom>
            <a:avLst/>
            <a:gdLst/>
            <a:ahLst/>
            <a:cxnLst/>
            <a:rect l="l" t="t" r="r" b="b"/>
            <a:pathLst>
              <a:path w="2124075" h="2124075">
                <a:moveTo>
                  <a:pt x="2123998" y="0"/>
                </a:moveTo>
                <a:lnTo>
                  <a:pt x="0" y="2123998"/>
                </a:lnTo>
                <a:lnTo>
                  <a:pt x="2123998" y="2123998"/>
                </a:lnTo>
                <a:lnTo>
                  <a:pt x="2123998" y="0"/>
                </a:lnTo>
                <a:close/>
              </a:path>
            </a:pathLst>
          </a:custGeom>
          <a:solidFill>
            <a:schemeClr val="bg1"/>
          </a:solidFill>
        </p:spPr>
        <p:txBody>
          <a:bodyPr wrap="square" lIns="0" tIns="0" rIns="0" bIns="0" rtlCol="0"/>
          <a:lstStyle/>
          <a:p>
            <a:endParaRPr/>
          </a:p>
        </p:txBody>
      </p:sp>
      <p:pic>
        <p:nvPicPr>
          <p:cNvPr id="48" name="Afbeelding 47" descr="Afbeelding met tekening&#10;&#10;Automatisch gegenereerde beschrijving">
            <a:extLst>
              <a:ext uri="{FF2B5EF4-FFF2-40B4-BE49-F238E27FC236}">
                <a16:creationId xmlns:a16="http://schemas.microsoft.com/office/drawing/2014/main" id="{573E5F90-0FB4-BB45-9C3D-83912953624D}"/>
              </a:ext>
            </a:extLst>
          </p:cNvPr>
          <p:cNvPicPr>
            <a:picLocks noChangeAspect="1"/>
          </p:cNvPicPr>
          <p:nvPr userDrawn="1"/>
        </p:nvPicPr>
        <p:blipFill>
          <a:blip r:embed="rId2"/>
          <a:stretch>
            <a:fillRect/>
          </a:stretch>
        </p:blipFill>
        <p:spPr>
          <a:xfrm>
            <a:off x="508432" y="6348965"/>
            <a:ext cx="1409190" cy="509034"/>
          </a:xfrm>
          <a:prstGeom prst="rect">
            <a:avLst/>
          </a:prstGeom>
        </p:spPr>
      </p:pic>
      <p:pic>
        <p:nvPicPr>
          <p:cNvPr id="5" name="Afbeelding 4" descr="Afbeelding met tekst, kaart&#10;&#10;Automatisch gegenereerde beschrijving">
            <a:extLst>
              <a:ext uri="{FF2B5EF4-FFF2-40B4-BE49-F238E27FC236}">
                <a16:creationId xmlns:a16="http://schemas.microsoft.com/office/drawing/2014/main" id="{2C0895DB-5767-0444-9A53-5F5C937CD6BA}"/>
              </a:ext>
            </a:extLst>
          </p:cNvPr>
          <p:cNvPicPr>
            <a:picLocks noChangeAspect="1"/>
          </p:cNvPicPr>
          <p:nvPr userDrawn="1"/>
        </p:nvPicPr>
        <p:blipFill>
          <a:blip r:embed="rId3"/>
          <a:stretch>
            <a:fillRect/>
          </a:stretch>
        </p:blipFill>
        <p:spPr>
          <a:xfrm>
            <a:off x="5234023" y="-4069"/>
            <a:ext cx="5321334" cy="7095111"/>
          </a:xfrm>
          <a:prstGeom prst="rect">
            <a:avLst/>
          </a:prstGeom>
        </p:spPr>
      </p:pic>
      <p:pic>
        <p:nvPicPr>
          <p:cNvPr id="7" name="Afbeelding 6" descr="Afbeelding met tekening&#10;&#10;Automatisch gegenereerde beschrijving">
            <a:extLst>
              <a:ext uri="{FF2B5EF4-FFF2-40B4-BE49-F238E27FC236}">
                <a16:creationId xmlns:a16="http://schemas.microsoft.com/office/drawing/2014/main" id="{AB4AF308-CA7C-1047-857A-47BE63210773}"/>
              </a:ext>
            </a:extLst>
          </p:cNvPr>
          <p:cNvPicPr>
            <a:picLocks noChangeAspect="1"/>
          </p:cNvPicPr>
          <p:nvPr userDrawn="1"/>
        </p:nvPicPr>
        <p:blipFill>
          <a:blip r:embed="rId4"/>
          <a:stretch>
            <a:fillRect/>
          </a:stretch>
        </p:blipFill>
        <p:spPr>
          <a:xfrm>
            <a:off x="1016864" y="919527"/>
            <a:ext cx="305601" cy="407468"/>
          </a:xfrm>
          <a:prstGeom prst="rect">
            <a:avLst/>
          </a:prstGeom>
        </p:spPr>
      </p:pic>
      <p:sp>
        <p:nvSpPr>
          <p:cNvPr id="11" name="Rechthoek 10">
            <a:extLst>
              <a:ext uri="{FF2B5EF4-FFF2-40B4-BE49-F238E27FC236}">
                <a16:creationId xmlns:a16="http://schemas.microsoft.com/office/drawing/2014/main" id="{28518E1C-7D15-2A47-B815-B71C21B06B2F}"/>
              </a:ext>
            </a:extLst>
          </p:cNvPr>
          <p:cNvSpPr/>
          <p:nvPr userDrawn="1"/>
        </p:nvSpPr>
        <p:spPr>
          <a:xfrm>
            <a:off x="1366954" y="830873"/>
            <a:ext cx="1958898" cy="584775"/>
          </a:xfrm>
          <a:prstGeom prst="rect">
            <a:avLst/>
          </a:prstGeom>
        </p:spPr>
        <p:txBody>
          <a:bodyPr wrap="square">
            <a:spAutoFit/>
          </a:bodyPr>
          <a:lstStyle/>
          <a:p>
            <a:r>
              <a:rPr lang="nl-NL" sz="1600" dirty="0">
                <a:solidFill>
                  <a:schemeClr val="bg1"/>
                </a:solidFill>
              </a:rPr>
              <a:t>In deze gemeenten</a:t>
            </a:r>
            <a:br>
              <a:rPr lang="nl-NL" sz="1600" dirty="0">
                <a:solidFill>
                  <a:schemeClr val="bg1"/>
                </a:solidFill>
              </a:rPr>
            </a:br>
            <a:r>
              <a:rPr lang="nl-NL" sz="1600" dirty="0">
                <a:solidFill>
                  <a:schemeClr val="bg1"/>
                </a:solidFill>
              </a:rPr>
              <a:t>is JINC actief</a:t>
            </a:r>
          </a:p>
        </p:txBody>
      </p:sp>
    </p:spTree>
    <p:extLst>
      <p:ext uri="{BB962C8B-B14F-4D97-AF65-F5344CB8AC3E}">
        <p14:creationId xmlns:p14="http://schemas.microsoft.com/office/powerpoint/2010/main" val="36083267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én afbeelding zonder titel">
    <p:spTree>
      <p:nvGrpSpPr>
        <p:cNvPr id="1" name=""/>
        <p:cNvGrpSpPr/>
        <p:nvPr/>
      </p:nvGrpSpPr>
      <p:grpSpPr>
        <a:xfrm>
          <a:off x="0" y="0"/>
          <a:ext cx="0" cy="0"/>
          <a:chOff x="0" y="0"/>
          <a:chExt cx="0" cy="0"/>
        </a:xfrm>
      </p:grpSpPr>
      <p:sp>
        <p:nvSpPr>
          <p:cNvPr id="13" name="object 4">
            <a:extLst>
              <a:ext uri="{FF2B5EF4-FFF2-40B4-BE49-F238E27FC236}">
                <a16:creationId xmlns:a16="http://schemas.microsoft.com/office/drawing/2014/main" id="{5E61F7DB-5564-0646-94E0-DD64665D9FDA}"/>
              </a:ext>
            </a:extLst>
          </p:cNvPr>
          <p:cNvSpPr/>
          <p:nvPr userDrawn="1"/>
        </p:nvSpPr>
        <p:spPr>
          <a:xfrm>
            <a:off x="0" y="449211"/>
            <a:ext cx="11598275" cy="374510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rgbClr val="00A39E"/>
          </a:solidFill>
        </p:spPr>
        <p:txBody>
          <a:bodyPr wrap="square" lIns="0" tIns="0" rIns="0" bIns="0" rtlCol="0"/>
          <a:lstStyle/>
          <a:p>
            <a:endParaRPr/>
          </a:p>
        </p:txBody>
      </p:sp>
      <p:sp>
        <p:nvSpPr>
          <p:cNvPr id="10" name="Tijdelijke aanduiding voor afbeelding 3">
            <a:extLst>
              <a:ext uri="{FF2B5EF4-FFF2-40B4-BE49-F238E27FC236}">
                <a16:creationId xmlns:a16="http://schemas.microsoft.com/office/drawing/2014/main" id="{4259045D-E673-5C40-AF75-F946D958E4FA}"/>
              </a:ext>
            </a:extLst>
          </p:cNvPr>
          <p:cNvSpPr>
            <a:spLocks noGrp="1"/>
          </p:cNvSpPr>
          <p:nvPr>
            <p:ph type="pic" sz="quarter" idx="12" hasCustomPrompt="1"/>
          </p:nvPr>
        </p:nvSpPr>
        <p:spPr>
          <a:xfrm>
            <a:off x="691384" y="449211"/>
            <a:ext cx="8442896" cy="5758384"/>
          </a:xfrm>
        </p:spPr>
        <p:txBody>
          <a:bodyPr/>
          <a:lstStyle>
            <a:lvl1pPr marL="0" indent="0">
              <a:buNone/>
              <a:defRPr>
                <a:solidFill>
                  <a:schemeClr val="tx1"/>
                </a:solidFill>
              </a:defRPr>
            </a:lvl1pPr>
          </a:lstStyle>
          <a:p>
            <a:r>
              <a:rPr lang="nl-NL" dirty="0"/>
              <a:t>Klik op het pictogram om een afbeelding in te voegen</a:t>
            </a:r>
          </a:p>
        </p:txBody>
      </p:sp>
      <p:sp>
        <p:nvSpPr>
          <p:cNvPr id="9" name="object 7">
            <a:extLst>
              <a:ext uri="{FF2B5EF4-FFF2-40B4-BE49-F238E27FC236}">
                <a16:creationId xmlns:a16="http://schemas.microsoft.com/office/drawing/2014/main" id="{F6760681-8F13-B245-8D58-74D153F6AA7F}"/>
              </a:ext>
            </a:extLst>
          </p:cNvPr>
          <p:cNvSpPr/>
          <p:nvPr userDrawn="1"/>
        </p:nvSpPr>
        <p:spPr>
          <a:xfrm rot="16200000">
            <a:off x="10581411" y="449211"/>
            <a:ext cx="1016864" cy="1016864"/>
          </a:xfrm>
          <a:custGeom>
            <a:avLst/>
            <a:gdLst/>
            <a:ahLst/>
            <a:cxnLst/>
            <a:rect l="l" t="t" r="r" b="b"/>
            <a:pathLst>
              <a:path w="2124075" h="2124075">
                <a:moveTo>
                  <a:pt x="2123998" y="0"/>
                </a:moveTo>
                <a:lnTo>
                  <a:pt x="0" y="2123998"/>
                </a:lnTo>
                <a:lnTo>
                  <a:pt x="2123998" y="2123998"/>
                </a:lnTo>
                <a:lnTo>
                  <a:pt x="2123998" y="0"/>
                </a:lnTo>
                <a:close/>
              </a:path>
            </a:pathLst>
          </a:custGeom>
          <a:solidFill>
            <a:schemeClr val="bg1"/>
          </a:solidFill>
        </p:spPr>
        <p:txBody>
          <a:bodyPr wrap="square" lIns="0" tIns="0" rIns="0" bIns="0" rtlCol="0"/>
          <a:lstStyle/>
          <a:p>
            <a:endParaRPr/>
          </a:p>
        </p:txBody>
      </p:sp>
      <p:pic>
        <p:nvPicPr>
          <p:cNvPr id="12" name="Afbeelding 11" descr="Afbeelding met tekening&#10;&#10;Automatisch gegenereerde beschrijving">
            <a:extLst>
              <a:ext uri="{FF2B5EF4-FFF2-40B4-BE49-F238E27FC236}">
                <a16:creationId xmlns:a16="http://schemas.microsoft.com/office/drawing/2014/main" id="{6ACFDAC2-B449-824D-9C32-5D9B50BDB3CE}"/>
              </a:ext>
            </a:extLst>
          </p:cNvPr>
          <p:cNvPicPr>
            <a:picLocks noChangeAspect="1"/>
          </p:cNvPicPr>
          <p:nvPr userDrawn="1"/>
        </p:nvPicPr>
        <p:blipFill>
          <a:blip r:embed="rId2"/>
          <a:stretch>
            <a:fillRect/>
          </a:stretch>
        </p:blipFill>
        <p:spPr>
          <a:xfrm>
            <a:off x="9716802" y="449211"/>
            <a:ext cx="1363102" cy="492386"/>
          </a:xfrm>
          <a:prstGeom prst="rect">
            <a:avLst/>
          </a:prstGeom>
        </p:spPr>
      </p:pic>
    </p:spTree>
    <p:extLst>
      <p:ext uri="{BB962C8B-B14F-4D97-AF65-F5344CB8AC3E}">
        <p14:creationId xmlns:p14="http://schemas.microsoft.com/office/powerpoint/2010/main" val="33493324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én afbeelding met titel">
    <p:spTree>
      <p:nvGrpSpPr>
        <p:cNvPr id="1" name=""/>
        <p:cNvGrpSpPr/>
        <p:nvPr/>
      </p:nvGrpSpPr>
      <p:grpSpPr>
        <a:xfrm>
          <a:off x="0" y="0"/>
          <a:ext cx="0" cy="0"/>
          <a:chOff x="0" y="0"/>
          <a:chExt cx="0" cy="0"/>
        </a:xfrm>
      </p:grpSpPr>
      <p:sp>
        <p:nvSpPr>
          <p:cNvPr id="20" name="object 4">
            <a:extLst>
              <a:ext uri="{FF2B5EF4-FFF2-40B4-BE49-F238E27FC236}">
                <a16:creationId xmlns:a16="http://schemas.microsoft.com/office/drawing/2014/main" id="{6457C464-C65F-804E-97E4-97B69E48C545}"/>
              </a:ext>
            </a:extLst>
          </p:cNvPr>
          <p:cNvSpPr/>
          <p:nvPr userDrawn="1"/>
        </p:nvSpPr>
        <p:spPr>
          <a:xfrm>
            <a:off x="0" y="449211"/>
            <a:ext cx="11598275" cy="374510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rgbClr val="76B82A"/>
          </a:solidFill>
        </p:spPr>
        <p:txBody>
          <a:bodyPr wrap="square" lIns="0" tIns="0" rIns="0" bIns="0" rtlCol="0"/>
          <a:lstStyle/>
          <a:p>
            <a:endParaRPr/>
          </a:p>
        </p:txBody>
      </p:sp>
      <p:sp>
        <p:nvSpPr>
          <p:cNvPr id="19" name="Tijdelijke aanduiding voor afbeelding 3">
            <a:extLst>
              <a:ext uri="{FF2B5EF4-FFF2-40B4-BE49-F238E27FC236}">
                <a16:creationId xmlns:a16="http://schemas.microsoft.com/office/drawing/2014/main" id="{3FA45EA2-1450-A144-85E9-6A27D4116BFB}"/>
              </a:ext>
            </a:extLst>
          </p:cNvPr>
          <p:cNvSpPr>
            <a:spLocks noGrp="1"/>
          </p:cNvSpPr>
          <p:nvPr>
            <p:ph type="pic" sz="quarter" idx="10" hasCustomPrompt="1"/>
          </p:nvPr>
        </p:nvSpPr>
        <p:spPr>
          <a:xfrm>
            <a:off x="687585" y="1959214"/>
            <a:ext cx="7492319" cy="4449576"/>
          </a:xfrm>
        </p:spPr>
        <p:txBody>
          <a:bodyPr/>
          <a:lstStyle>
            <a:lvl1pPr marL="0" indent="0">
              <a:buNone/>
              <a:defRPr>
                <a:solidFill>
                  <a:schemeClr val="tx1"/>
                </a:solidFill>
              </a:defRPr>
            </a:lvl1pPr>
          </a:lstStyle>
          <a:p>
            <a:r>
              <a:rPr lang="nl-NL" dirty="0"/>
              <a:t>Klik op het pictogram om een afbeelding in te voegen</a:t>
            </a:r>
          </a:p>
        </p:txBody>
      </p:sp>
      <p:sp>
        <p:nvSpPr>
          <p:cNvPr id="21" name="Titel 1">
            <a:extLst>
              <a:ext uri="{FF2B5EF4-FFF2-40B4-BE49-F238E27FC236}">
                <a16:creationId xmlns:a16="http://schemas.microsoft.com/office/drawing/2014/main" id="{0909EA1E-FD6F-AA49-AA02-34BDB5CFCCDC}"/>
              </a:ext>
            </a:extLst>
          </p:cNvPr>
          <p:cNvSpPr>
            <a:spLocks noGrp="1"/>
          </p:cNvSpPr>
          <p:nvPr>
            <p:ph type="ctrTitle" hasCustomPrompt="1"/>
          </p:nvPr>
        </p:nvSpPr>
        <p:spPr>
          <a:xfrm>
            <a:off x="687585" y="772079"/>
            <a:ext cx="7862536" cy="522912"/>
          </a:xfrm>
        </p:spPr>
        <p:txBody>
          <a:bodyPr anchor="b">
            <a:normAutofit/>
          </a:bodyPr>
          <a:lstStyle>
            <a:lvl1pPr algn="l">
              <a:defRPr sz="3200">
                <a:solidFill>
                  <a:schemeClr val="bg1"/>
                </a:solidFill>
              </a:defRPr>
            </a:lvl1pPr>
          </a:lstStyle>
          <a:p>
            <a:r>
              <a:rPr lang="nl-NL" dirty="0"/>
              <a:t>Klik om titel in te voegen</a:t>
            </a:r>
          </a:p>
        </p:txBody>
      </p:sp>
      <p:sp>
        <p:nvSpPr>
          <p:cNvPr id="27" name="object 7">
            <a:extLst>
              <a:ext uri="{FF2B5EF4-FFF2-40B4-BE49-F238E27FC236}">
                <a16:creationId xmlns:a16="http://schemas.microsoft.com/office/drawing/2014/main" id="{8465BAEF-93AF-F348-B251-7898C90D8683}"/>
              </a:ext>
            </a:extLst>
          </p:cNvPr>
          <p:cNvSpPr/>
          <p:nvPr userDrawn="1"/>
        </p:nvSpPr>
        <p:spPr>
          <a:xfrm rot="16200000">
            <a:off x="10581411" y="449211"/>
            <a:ext cx="1016864" cy="1016864"/>
          </a:xfrm>
          <a:custGeom>
            <a:avLst/>
            <a:gdLst/>
            <a:ahLst/>
            <a:cxnLst/>
            <a:rect l="l" t="t" r="r" b="b"/>
            <a:pathLst>
              <a:path w="2124075" h="2124075">
                <a:moveTo>
                  <a:pt x="2123998" y="0"/>
                </a:moveTo>
                <a:lnTo>
                  <a:pt x="0" y="2123998"/>
                </a:lnTo>
                <a:lnTo>
                  <a:pt x="2123998" y="2123998"/>
                </a:lnTo>
                <a:lnTo>
                  <a:pt x="2123998" y="0"/>
                </a:lnTo>
                <a:close/>
              </a:path>
            </a:pathLst>
          </a:custGeom>
          <a:solidFill>
            <a:schemeClr val="bg1"/>
          </a:solidFill>
        </p:spPr>
        <p:txBody>
          <a:bodyPr wrap="square" lIns="0" tIns="0" rIns="0" bIns="0" rtlCol="0"/>
          <a:lstStyle/>
          <a:p>
            <a:endParaRPr/>
          </a:p>
        </p:txBody>
      </p:sp>
      <p:pic>
        <p:nvPicPr>
          <p:cNvPr id="30" name="Afbeelding 29" descr="Afbeelding met tekening&#10;&#10;Automatisch gegenereerde beschrijving">
            <a:extLst>
              <a:ext uri="{FF2B5EF4-FFF2-40B4-BE49-F238E27FC236}">
                <a16:creationId xmlns:a16="http://schemas.microsoft.com/office/drawing/2014/main" id="{9FBA7F79-7D9A-D045-BA5B-BCFA9AF0B2EF}"/>
              </a:ext>
            </a:extLst>
          </p:cNvPr>
          <p:cNvPicPr>
            <a:picLocks noChangeAspect="1"/>
          </p:cNvPicPr>
          <p:nvPr userDrawn="1"/>
        </p:nvPicPr>
        <p:blipFill>
          <a:blip r:embed="rId2"/>
          <a:stretch>
            <a:fillRect/>
          </a:stretch>
        </p:blipFill>
        <p:spPr>
          <a:xfrm>
            <a:off x="9716802" y="449211"/>
            <a:ext cx="1363102" cy="492386"/>
          </a:xfrm>
          <a:prstGeom prst="rect">
            <a:avLst/>
          </a:prstGeom>
        </p:spPr>
      </p:pic>
    </p:spTree>
    <p:extLst>
      <p:ext uri="{BB962C8B-B14F-4D97-AF65-F5344CB8AC3E}">
        <p14:creationId xmlns:p14="http://schemas.microsoft.com/office/powerpoint/2010/main" val="7285863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 en twee afbeeldingen">
    <p:spTree>
      <p:nvGrpSpPr>
        <p:cNvPr id="1" name=""/>
        <p:cNvGrpSpPr/>
        <p:nvPr/>
      </p:nvGrpSpPr>
      <p:grpSpPr>
        <a:xfrm>
          <a:off x="0" y="0"/>
          <a:ext cx="0" cy="0"/>
          <a:chOff x="0" y="0"/>
          <a:chExt cx="0" cy="0"/>
        </a:xfrm>
      </p:grpSpPr>
      <p:sp>
        <p:nvSpPr>
          <p:cNvPr id="35" name="object 4">
            <a:extLst>
              <a:ext uri="{FF2B5EF4-FFF2-40B4-BE49-F238E27FC236}">
                <a16:creationId xmlns:a16="http://schemas.microsoft.com/office/drawing/2014/main" id="{4FAA8DDC-904D-6542-B65E-605ED4C109A2}"/>
              </a:ext>
            </a:extLst>
          </p:cNvPr>
          <p:cNvSpPr/>
          <p:nvPr userDrawn="1"/>
        </p:nvSpPr>
        <p:spPr>
          <a:xfrm>
            <a:off x="0" y="449211"/>
            <a:ext cx="11598275" cy="374510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rgbClr val="482683"/>
          </a:solidFill>
        </p:spPr>
        <p:txBody>
          <a:bodyPr wrap="square" lIns="0" tIns="0" rIns="0" bIns="0" rtlCol="0"/>
          <a:lstStyle/>
          <a:p>
            <a:endParaRPr/>
          </a:p>
        </p:txBody>
      </p:sp>
      <p:sp>
        <p:nvSpPr>
          <p:cNvPr id="8" name="Tijdelijke aanduiding voor afbeelding 3">
            <a:extLst>
              <a:ext uri="{FF2B5EF4-FFF2-40B4-BE49-F238E27FC236}">
                <a16:creationId xmlns:a16="http://schemas.microsoft.com/office/drawing/2014/main" id="{2B183FE3-3B19-3547-B0A3-13FFBFDD279D}"/>
              </a:ext>
            </a:extLst>
          </p:cNvPr>
          <p:cNvSpPr>
            <a:spLocks noGrp="1"/>
          </p:cNvSpPr>
          <p:nvPr>
            <p:ph type="pic" sz="quarter" idx="12" hasCustomPrompt="1"/>
          </p:nvPr>
        </p:nvSpPr>
        <p:spPr>
          <a:xfrm>
            <a:off x="687585" y="2121605"/>
            <a:ext cx="5324707" cy="3631658"/>
          </a:xfrm>
        </p:spPr>
        <p:txBody>
          <a:bodyPr/>
          <a:lstStyle>
            <a:lvl1pPr marL="0" indent="0">
              <a:buNone/>
              <a:defRPr>
                <a:solidFill>
                  <a:schemeClr val="tx1"/>
                </a:solidFill>
              </a:defRPr>
            </a:lvl1pPr>
          </a:lstStyle>
          <a:p>
            <a:r>
              <a:rPr lang="nl-NL" dirty="0"/>
              <a:t>Klik op het pictogram om een afbeelding in te voegen</a:t>
            </a:r>
          </a:p>
        </p:txBody>
      </p:sp>
      <p:sp>
        <p:nvSpPr>
          <p:cNvPr id="12" name="Tijdelijke aanduiding voor afbeelding 3">
            <a:extLst>
              <a:ext uri="{FF2B5EF4-FFF2-40B4-BE49-F238E27FC236}">
                <a16:creationId xmlns:a16="http://schemas.microsoft.com/office/drawing/2014/main" id="{5AA10B61-82AE-214E-A6CA-C408D5B3AB1F}"/>
              </a:ext>
            </a:extLst>
          </p:cNvPr>
          <p:cNvSpPr>
            <a:spLocks noGrp="1"/>
          </p:cNvSpPr>
          <p:nvPr>
            <p:ph type="pic" sz="quarter" idx="13" hasCustomPrompt="1"/>
          </p:nvPr>
        </p:nvSpPr>
        <p:spPr>
          <a:xfrm>
            <a:off x="6273568" y="2121605"/>
            <a:ext cx="5324707" cy="3631658"/>
          </a:xfrm>
        </p:spPr>
        <p:txBody>
          <a:bodyPr/>
          <a:lstStyle>
            <a:lvl1pPr marL="0" indent="0">
              <a:buNone/>
              <a:defRPr>
                <a:solidFill>
                  <a:schemeClr val="tx1"/>
                </a:solidFill>
              </a:defRPr>
            </a:lvl1pPr>
          </a:lstStyle>
          <a:p>
            <a:r>
              <a:rPr lang="nl-NL" dirty="0"/>
              <a:t>Klik op het pictogram om een afbeelding in te voegen</a:t>
            </a:r>
          </a:p>
        </p:txBody>
      </p:sp>
      <p:sp>
        <p:nvSpPr>
          <p:cNvPr id="28" name="Titel 1">
            <a:extLst>
              <a:ext uri="{FF2B5EF4-FFF2-40B4-BE49-F238E27FC236}">
                <a16:creationId xmlns:a16="http://schemas.microsoft.com/office/drawing/2014/main" id="{B6667ED0-3B02-7144-94DF-E8B96D914E7D}"/>
              </a:ext>
            </a:extLst>
          </p:cNvPr>
          <p:cNvSpPr>
            <a:spLocks noGrp="1"/>
          </p:cNvSpPr>
          <p:nvPr>
            <p:ph type="ctrTitle" hasCustomPrompt="1"/>
          </p:nvPr>
        </p:nvSpPr>
        <p:spPr>
          <a:xfrm>
            <a:off x="687585" y="772079"/>
            <a:ext cx="7862536" cy="522912"/>
          </a:xfrm>
        </p:spPr>
        <p:txBody>
          <a:bodyPr anchor="b">
            <a:normAutofit/>
          </a:bodyPr>
          <a:lstStyle>
            <a:lvl1pPr algn="l">
              <a:defRPr sz="3200">
                <a:solidFill>
                  <a:schemeClr val="bg1"/>
                </a:solidFill>
              </a:defRPr>
            </a:lvl1pPr>
          </a:lstStyle>
          <a:p>
            <a:r>
              <a:rPr lang="nl-NL" dirty="0"/>
              <a:t>Klik om titel in te voegen</a:t>
            </a:r>
          </a:p>
        </p:txBody>
      </p:sp>
      <p:sp>
        <p:nvSpPr>
          <p:cNvPr id="33" name="object 7">
            <a:extLst>
              <a:ext uri="{FF2B5EF4-FFF2-40B4-BE49-F238E27FC236}">
                <a16:creationId xmlns:a16="http://schemas.microsoft.com/office/drawing/2014/main" id="{529B76D6-DC0B-AC4D-9419-D2ABD7A9D237}"/>
              </a:ext>
            </a:extLst>
          </p:cNvPr>
          <p:cNvSpPr/>
          <p:nvPr userDrawn="1"/>
        </p:nvSpPr>
        <p:spPr>
          <a:xfrm rot="16200000">
            <a:off x="10581411" y="449211"/>
            <a:ext cx="1016864" cy="1016864"/>
          </a:xfrm>
          <a:custGeom>
            <a:avLst/>
            <a:gdLst/>
            <a:ahLst/>
            <a:cxnLst/>
            <a:rect l="l" t="t" r="r" b="b"/>
            <a:pathLst>
              <a:path w="2124075" h="2124075">
                <a:moveTo>
                  <a:pt x="2123998" y="0"/>
                </a:moveTo>
                <a:lnTo>
                  <a:pt x="0" y="2123998"/>
                </a:lnTo>
                <a:lnTo>
                  <a:pt x="2123998" y="2123998"/>
                </a:lnTo>
                <a:lnTo>
                  <a:pt x="2123998" y="0"/>
                </a:lnTo>
                <a:close/>
              </a:path>
            </a:pathLst>
          </a:custGeom>
          <a:solidFill>
            <a:schemeClr val="bg1"/>
          </a:solidFill>
        </p:spPr>
        <p:txBody>
          <a:bodyPr wrap="square" lIns="0" tIns="0" rIns="0" bIns="0" rtlCol="0"/>
          <a:lstStyle/>
          <a:p>
            <a:endParaRPr/>
          </a:p>
        </p:txBody>
      </p:sp>
      <p:pic>
        <p:nvPicPr>
          <p:cNvPr id="34" name="Afbeelding 33" descr="Afbeelding met tekening&#10;&#10;Automatisch gegenereerde beschrijving">
            <a:extLst>
              <a:ext uri="{FF2B5EF4-FFF2-40B4-BE49-F238E27FC236}">
                <a16:creationId xmlns:a16="http://schemas.microsoft.com/office/drawing/2014/main" id="{99156C31-F618-4842-A279-14C6279BF7A3}"/>
              </a:ext>
            </a:extLst>
          </p:cNvPr>
          <p:cNvPicPr>
            <a:picLocks noChangeAspect="1"/>
          </p:cNvPicPr>
          <p:nvPr userDrawn="1"/>
        </p:nvPicPr>
        <p:blipFill>
          <a:blip r:embed="rId2"/>
          <a:stretch>
            <a:fillRect/>
          </a:stretch>
        </p:blipFill>
        <p:spPr>
          <a:xfrm>
            <a:off x="9716802" y="449211"/>
            <a:ext cx="1363102" cy="492386"/>
          </a:xfrm>
          <a:prstGeom prst="rect">
            <a:avLst/>
          </a:prstGeom>
        </p:spPr>
      </p:pic>
    </p:spTree>
    <p:extLst>
      <p:ext uri="{BB962C8B-B14F-4D97-AF65-F5344CB8AC3E}">
        <p14:creationId xmlns:p14="http://schemas.microsoft.com/office/powerpoint/2010/main" val="2008164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ier afbeeldingen">
    <p:spTree>
      <p:nvGrpSpPr>
        <p:cNvPr id="1" name=""/>
        <p:cNvGrpSpPr/>
        <p:nvPr/>
      </p:nvGrpSpPr>
      <p:grpSpPr>
        <a:xfrm>
          <a:off x="0" y="0"/>
          <a:ext cx="0" cy="0"/>
          <a:chOff x="0" y="0"/>
          <a:chExt cx="0" cy="0"/>
        </a:xfrm>
      </p:grpSpPr>
      <p:sp>
        <p:nvSpPr>
          <p:cNvPr id="31" name="object 4">
            <a:extLst>
              <a:ext uri="{FF2B5EF4-FFF2-40B4-BE49-F238E27FC236}">
                <a16:creationId xmlns:a16="http://schemas.microsoft.com/office/drawing/2014/main" id="{BD822C1B-BE1C-7D40-AFD3-91126A35DEE5}"/>
              </a:ext>
            </a:extLst>
          </p:cNvPr>
          <p:cNvSpPr/>
          <p:nvPr userDrawn="1"/>
        </p:nvSpPr>
        <p:spPr>
          <a:xfrm>
            <a:off x="0" y="449211"/>
            <a:ext cx="11598275" cy="374510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rgbClr val="0064A8"/>
          </a:solidFill>
        </p:spPr>
        <p:txBody>
          <a:bodyPr wrap="square" lIns="0" tIns="0" rIns="0" bIns="0" rtlCol="0"/>
          <a:lstStyle/>
          <a:p>
            <a:endParaRPr/>
          </a:p>
        </p:txBody>
      </p:sp>
      <p:sp>
        <p:nvSpPr>
          <p:cNvPr id="18" name="Titel 1">
            <a:extLst>
              <a:ext uri="{FF2B5EF4-FFF2-40B4-BE49-F238E27FC236}">
                <a16:creationId xmlns:a16="http://schemas.microsoft.com/office/drawing/2014/main" id="{26A9DD57-B66D-4C4D-A787-2EE7AEAD4A85}"/>
              </a:ext>
            </a:extLst>
          </p:cNvPr>
          <p:cNvSpPr>
            <a:spLocks noGrp="1"/>
          </p:cNvSpPr>
          <p:nvPr>
            <p:ph type="ctrTitle" hasCustomPrompt="1"/>
          </p:nvPr>
        </p:nvSpPr>
        <p:spPr>
          <a:xfrm>
            <a:off x="687585" y="772079"/>
            <a:ext cx="7862536" cy="522912"/>
          </a:xfrm>
        </p:spPr>
        <p:txBody>
          <a:bodyPr anchor="b">
            <a:normAutofit/>
          </a:bodyPr>
          <a:lstStyle>
            <a:lvl1pPr algn="l">
              <a:defRPr sz="3200">
                <a:solidFill>
                  <a:schemeClr val="bg1"/>
                </a:solidFill>
              </a:defRPr>
            </a:lvl1pPr>
          </a:lstStyle>
          <a:p>
            <a:r>
              <a:rPr lang="nl-NL" dirty="0"/>
              <a:t>Klik om titel in te voegen</a:t>
            </a:r>
          </a:p>
        </p:txBody>
      </p:sp>
      <p:sp>
        <p:nvSpPr>
          <p:cNvPr id="26" name="Tijdelijke aanduiding voor afbeelding 3">
            <a:extLst>
              <a:ext uri="{FF2B5EF4-FFF2-40B4-BE49-F238E27FC236}">
                <a16:creationId xmlns:a16="http://schemas.microsoft.com/office/drawing/2014/main" id="{2E9669A5-1249-E741-B864-BF9834CEEB6B}"/>
              </a:ext>
            </a:extLst>
          </p:cNvPr>
          <p:cNvSpPr>
            <a:spLocks noGrp="1"/>
          </p:cNvSpPr>
          <p:nvPr>
            <p:ph type="pic" sz="quarter" idx="14" hasCustomPrompt="1"/>
          </p:nvPr>
        </p:nvSpPr>
        <p:spPr>
          <a:xfrm>
            <a:off x="687585" y="2089190"/>
            <a:ext cx="3493482" cy="3496601"/>
          </a:xfrm>
        </p:spPr>
        <p:txBody>
          <a:bodyPr/>
          <a:lstStyle>
            <a:lvl1pPr marL="0" indent="0">
              <a:buNone/>
              <a:defRPr>
                <a:solidFill>
                  <a:schemeClr val="tx1"/>
                </a:solidFill>
              </a:defRPr>
            </a:lvl1pPr>
          </a:lstStyle>
          <a:p>
            <a:r>
              <a:rPr lang="nl-NL" dirty="0"/>
              <a:t>Klik op het pictogram om een afbeelding in te voegen</a:t>
            </a:r>
          </a:p>
        </p:txBody>
      </p:sp>
      <p:sp>
        <p:nvSpPr>
          <p:cNvPr id="27" name="Tijdelijke aanduiding voor afbeelding 3">
            <a:extLst>
              <a:ext uri="{FF2B5EF4-FFF2-40B4-BE49-F238E27FC236}">
                <a16:creationId xmlns:a16="http://schemas.microsoft.com/office/drawing/2014/main" id="{09C1B1A0-FAD1-1646-8A14-B345FA2DB95B}"/>
              </a:ext>
            </a:extLst>
          </p:cNvPr>
          <p:cNvSpPr>
            <a:spLocks noGrp="1"/>
          </p:cNvSpPr>
          <p:nvPr>
            <p:ph type="pic" sz="quarter" idx="15" hasCustomPrompt="1"/>
          </p:nvPr>
        </p:nvSpPr>
        <p:spPr>
          <a:xfrm>
            <a:off x="4394938" y="2089190"/>
            <a:ext cx="3493482" cy="3496601"/>
          </a:xfrm>
        </p:spPr>
        <p:txBody>
          <a:bodyPr/>
          <a:lstStyle>
            <a:lvl1pPr marL="0" indent="0">
              <a:buNone/>
              <a:defRPr>
                <a:solidFill>
                  <a:schemeClr val="tx1"/>
                </a:solidFill>
              </a:defRPr>
            </a:lvl1pPr>
          </a:lstStyle>
          <a:p>
            <a:r>
              <a:rPr lang="nl-NL" dirty="0"/>
              <a:t>Klik op het pictogram om een afbeelding in te voegen</a:t>
            </a:r>
          </a:p>
        </p:txBody>
      </p:sp>
      <p:sp>
        <p:nvSpPr>
          <p:cNvPr id="28" name="Tijdelijke aanduiding voor afbeelding 3">
            <a:extLst>
              <a:ext uri="{FF2B5EF4-FFF2-40B4-BE49-F238E27FC236}">
                <a16:creationId xmlns:a16="http://schemas.microsoft.com/office/drawing/2014/main" id="{544963F0-9307-614D-81CB-2D5554918A4E}"/>
              </a:ext>
            </a:extLst>
          </p:cNvPr>
          <p:cNvSpPr>
            <a:spLocks noGrp="1"/>
          </p:cNvSpPr>
          <p:nvPr>
            <p:ph type="pic" sz="quarter" idx="16" hasCustomPrompt="1"/>
          </p:nvPr>
        </p:nvSpPr>
        <p:spPr>
          <a:xfrm>
            <a:off x="8104793" y="2089190"/>
            <a:ext cx="3493482" cy="3496601"/>
          </a:xfrm>
        </p:spPr>
        <p:txBody>
          <a:bodyPr/>
          <a:lstStyle>
            <a:lvl1pPr marL="0" indent="0">
              <a:buNone/>
              <a:defRPr>
                <a:solidFill>
                  <a:schemeClr val="tx1"/>
                </a:solidFill>
              </a:defRPr>
            </a:lvl1pPr>
          </a:lstStyle>
          <a:p>
            <a:r>
              <a:rPr lang="nl-NL" dirty="0"/>
              <a:t>Klik op het pictogram om een afbeelding in te voegen</a:t>
            </a:r>
          </a:p>
        </p:txBody>
      </p:sp>
      <p:sp>
        <p:nvSpPr>
          <p:cNvPr id="29" name="object 7">
            <a:extLst>
              <a:ext uri="{FF2B5EF4-FFF2-40B4-BE49-F238E27FC236}">
                <a16:creationId xmlns:a16="http://schemas.microsoft.com/office/drawing/2014/main" id="{DD0BACF9-2975-4045-BBCB-20212C0BB2B1}"/>
              </a:ext>
            </a:extLst>
          </p:cNvPr>
          <p:cNvSpPr/>
          <p:nvPr userDrawn="1"/>
        </p:nvSpPr>
        <p:spPr>
          <a:xfrm rot="16200000">
            <a:off x="10581411" y="449211"/>
            <a:ext cx="1016864" cy="1016864"/>
          </a:xfrm>
          <a:custGeom>
            <a:avLst/>
            <a:gdLst/>
            <a:ahLst/>
            <a:cxnLst/>
            <a:rect l="l" t="t" r="r" b="b"/>
            <a:pathLst>
              <a:path w="2124075" h="2124075">
                <a:moveTo>
                  <a:pt x="2123998" y="0"/>
                </a:moveTo>
                <a:lnTo>
                  <a:pt x="0" y="2123998"/>
                </a:lnTo>
                <a:lnTo>
                  <a:pt x="2123998" y="2123998"/>
                </a:lnTo>
                <a:lnTo>
                  <a:pt x="2123998" y="0"/>
                </a:lnTo>
                <a:close/>
              </a:path>
            </a:pathLst>
          </a:custGeom>
          <a:solidFill>
            <a:schemeClr val="bg1"/>
          </a:solidFill>
        </p:spPr>
        <p:txBody>
          <a:bodyPr wrap="square" lIns="0" tIns="0" rIns="0" bIns="0" rtlCol="0"/>
          <a:lstStyle/>
          <a:p>
            <a:endParaRPr/>
          </a:p>
        </p:txBody>
      </p:sp>
      <p:pic>
        <p:nvPicPr>
          <p:cNvPr id="30" name="Afbeelding 29" descr="Afbeelding met tekening&#10;&#10;Automatisch gegenereerde beschrijving">
            <a:extLst>
              <a:ext uri="{FF2B5EF4-FFF2-40B4-BE49-F238E27FC236}">
                <a16:creationId xmlns:a16="http://schemas.microsoft.com/office/drawing/2014/main" id="{8CAF63A4-9A46-8549-B433-CE64449264F6}"/>
              </a:ext>
            </a:extLst>
          </p:cNvPr>
          <p:cNvPicPr>
            <a:picLocks noChangeAspect="1"/>
          </p:cNvPicPr>
          <p:nvPr userDrawn="1"/>
        </p:nvPicPr>
        <p:blipFill>
          <a:blip r:embed="rId2"/>
          <a:stretch>
            <a:fillRect/>
          </a:stretch>
        </p:blipFill>
        <p:spPr>
          <a:xfrm>
            <a:off x="9716802" y="449211"/>
            <a:ext cx="1363102" cy="492386"/>
          </a:xfrm>
          <a:prstGeom prst="rect">
            <a:avLst/>
          </a:prstGeom>
        </p:spPr>
      </p:pic>
    </p:spTree>
    <p:extLst>
      <p:ext uri="{BB962C8B-B14F-4D97-AF65-F5344CB8AC3E}">
        <p14:creationId xmlns:p14="http://schemas.microsoft.com/office/powerpoint/2010/main" val="2731311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fsluiting">
    <p:spTree>
      <p:nvGrpSpPr>
        <p:cNvPr id="1" name=""/>
        <p:cNvGrpSpPr/>
        <p:nvPr/>
      </p:nvGrpSpPr>
      <p:grpSpPr>
        <a:xfrm>
          <a:off x="0" y="0"/>
          <a:ext cx="0" cy="0"/>
          <a:chOff x="0" y="0"/>
          <a:chExt cx="0" cy="0"/>
        </a:xfrm>
      </p:grpSpPr>
      <p:sp>
        <p:nvSpPr>
          <p:cNvPr id="12" name="object 4">
            <a:extLst>
              <a:ext uri="{FF2B5EF4-FFF2-40B4-BE49-F238E27FC236}">
                <a16:creationId xmlns:a16="http://schemas.microsoft.com/office/drawing/2014/main" id="{341BBCB5-00B5-D641-B9BF-EE0236E59D50}"/>
              </a:ext>
            </a:extLst>
          </p:cNvPr>
          <p:cNvSpPr/>
          <p:nvPr userDrawn="1"/>
        </p:nvSpPr>
        <p:spPr>
          <a:xfrm>
            <a:off x="0" y="510004"/>
            <a:ext cx="11544300" cy="4451224"/>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rgbClr val="00A29E"/>
          </a:solidFill>
        </p:spPr>
        <p:txBody>
          <a:bodyPr wrap="square" lIns="0" tIns="0" rIns="0" bIns="0" rtlCol="0"/>
          <a:lstStyle/>
          <a:p>
            <a:endParaRPr/>
          </a:p>
        </p:txBody>
      </p:sp>
      <p:sp>
        <p:nvSpPr>
          <p:cNvPr id="13" name="object 6">
            <a:extLst>
              <a:ext uri="{FF2B5EF4-FFF2-40B4-BE49-F238E27FC236}">
                <a16:creationId xmlns:a16="http://schemas.microsoft.com/office/drawing/2014/main" id="{3D8091A5-7A0C-3348-97BA-76E32F07AD0C}"/>
              </a:ext>
            </a:extLst>
          </p:cNvPr>
          <p:cNvSpPr/>
          <p:nvPr userDrawn="1"/>
        </p:nvSpPr>
        <p:spPr>
          <a:xfrm flipH="1">
            <a:off x="4234724" y="3563661"/>
            <a:ext cx="1717335" cy="2784646"/>
          </a:xfrm>
          <a:custGeom>
            <a:avLst/>
            <a:gdLst/>
            <a:ahLst/>
            <a:cxnLst/>
            <a:rect l="l" t="t" r="r" b="b"/>
            <a:pathLst>
              <a:path w="1593214" h="3186429">
                <a:moveTo>
                  <a:pt x="0" y="0"/>
                </a:moveTo>
                <a:lnTo>
                  <a:pt x="0" y="1592999"/>
                </a:lnTo>
                <a:lnTo>
                  <a:pt x="1592999" y="3185998"/>
                </a:lnTo>
                <a:lnTo>
                  <a:pt x="1592999" y="1592999"/>
                </a:lnTo>
                <a:lnTo>
                  <a:pt x="0" y="0"/>
                </a:lnTo>
                <a:close/>
              </a:path>
            </a:pathLst>
          </a:custGeom>
          <a:solidFill>
            <a:srgbClr val="3FA535"/>
          </a:solidFill>
        </p:spPr>
        <p:txBody>
          <a:bodyPr wrap="square" lIns="0" tIns="0" rIns="0" bIns="0" rtlCol="0"/>
          <a:lstStyle/>
          <a:p>
            <a:endParaRPr dirty="0"/>
          </a:p>
        </p:txBody>
      </p:sp>
      <p:sp>
        <p:nvSpPr>
          <p:cNvPr id="16" name="object 7">
            <a:extLst>
              <a:ext uri="{FF2B5EF4-FFF2-40B4-BE49-F238E27FC236}">
                <a16:creationId xmlns:a16="http://schemas.microsoft.com/office/drawing/2014/main" id="{9EDB2C25-B685-E44A-81C6-56C9099F8B22}"/>
              </a:ext>
            </a:extLst>
          </p:cNvPr>
          <p:cNvSpPr/>
          <p:nvPr userDrawn="1"/>
        </p:nvSpPr>
        <p:spPr>
          <a:xfrm rot="10800000" flipV="1">
            <a:off x="1443559" y="4961228"/>
            <a:ext cx="2805846" cy="1387078"/>
          </a:xfrm>
          <a:custGeom>
            <a:avLst/>
            <a:gdLst/>
            <a:ahLst/>
            <a:cxnLst/>
            <a:rect l="l" t="t" r="r" b="b"/>
            <a:pathLst>
              <a:path w="3183254" h="1593215">
                <a:moveTo>
                  <a:pt x="3183229" y="0"/>
                </a:moveTo>
                <a:lnTo>
                  <a:pt x="0" y="0"/>
                </a:lnTo>
                <a:lnTo>
                  <a:pt x="0" y="1592999"/>
                </a:lnTo>
                <a:lnTo>
                  <a:pt x="1592999" y="1592999"/>
                </a:lnTo>
                <a:lnTo>
                  <a:pt x="1592999" y="1590230"/>
                </a:lnTo>
                <a:lnTo>
                  <a:pt x="3183229" y="0"/>
                </a:lnTo>
                <a:close/>
              </a:path>
            </a:pathLst>
          </a:custGeom>
          <a:solidFill>
            <a:srgbClr val="482683"/>
          </a:solidFill>
        </p:spPr>
        <p:txBody>
          <a:bodyPr wrap="square" lIns="0" tIns="0" rIns="0" bIns="0" rtlCol="0"/>
          <a:lstStyle/>
          <a:p>
            <a:endParaRPr/>
          </a:p>
        </p:txBody>
      </p:sp>
      <p:grpSp>
        <p:nvGrpSpPr>
          <p:cNvPr id="3" name="Groep 2">
            <a:extLst>
              <a:ext uri="{FF2B5EF4-FFF2-40B4-BE49-F238E27FC236}">
                <a16:creationId xmlns:a16="http://schemas.microsoft.com/office/drawing/2014/main" id="{9551E76E-BEEE-C444-8F39-69D065A9F107}"/>
              </a:ext>
            </a:extLst>
          </p:cNvPr>
          <p:cNvGrpSpPr/>
          <p:nvPr userDrawn="1"/>
        </p:nvGrpSpPr>
        <p:grpSpPr>
          <a:xfrm>
            <a:off x="9754012" y="3585623"/>
            <a:ext cx="1782351" cy="643477"/>
            <a:chOff x="8743225" y="3168921"/>
            <a:chExt cx="2101850" cy="758825"/>
          </a:xfrm>
        </p:grpSpPr>
        <p:sp>
          <p:nvSpPr>
            <p:cNvPr id="19" name="object 2">
              <a:extLst>
                <a:ext uri="{FF2B5EF4-FFF2-40B4-BE49-F238E27FC236}">
                  <a16:creationId xmlns:a16="http://schemas.microsoft.com/office/drawing/2014/main" id="{22605F23-0447-A547-81E6-E10F0D88E611}"/>
                </a:ext>
              </a:extLst>
            </p:cNvPr>
            <p:cNvSpPr/>
            <p:nvPr userDrawn="1"/>
          </p:nvSpPr>
          <p:spPr>
            <a:xfrm>
              <a:off x="8743225" y="3168921"/>
              <a:ext cx="2101850" cy="758825"/>
            </a:xfrm>
            <a:custGeom>
              <a:avLst/>
              <a:gdLst/>
              <a:ahLst/>
              <a:cxnLst/>
              <a:rect l="l" t="t" r="r" b="b"/>
              <a:pathLst>
                <a:path w="2101850" h="758825">
                  <a:moveTo>
                    <a:pt x="2101824" y="0"/>
                  </a:moveTo>
                  <a:lnTo>
                    <a:pt x="0" y="0"/>
                  </a:lnTo>
                  <a:lnTo>
                    <a:pt x="0" y="758558"/>
                  </a:lnTo>
                  <a:lnTo>
                    <a:pt x="1343317" y="758558"/>
                  </a:lnTo>
                  <a:lnTo>
                    <a:pt x="2101824" y="0"/>
                  </a:lnTo>
                  <a:close/>
                </a:path>
              </a:pathLst>
            </a:custGeom>
            <a:solidFill>
              <a:srgbClr val="EF7D00"/>
            </a:solidFill>
          </p:spPr>
          <p:txBody>
            <a:bodyPr wrap="square" lIns="0" tIns="0" rIns="0" bIns="0" rtlCol="0"/>
            <a:lstStyle/>
            <a:p>
              <a:endParaRPr/>
            </a:p>
          </p:txBody>
        </p:sp>
        <p:sp>
          <p:nvSpPr>
            <p:cNvPr id="20" name="object 3">
              <a:extLst>
                <a:ext uri="{FF2B5EF4-FFF2-40B4-BE49-F238E27FC236}">
                  <a16:creationId xmlns:a16="http://schemas.microsoft.com/office/drawing/2014/main" id="{84E5BDFA-A8B4-7945-B9C8-36F9629B4ED5}"/>
                </a:ext>
              </a:extLst>
            </p:cNvPr>
            <p:cNvSpPr/>
            <p:nvPr userDrawn="1"/>
          </p:nvSpPr>
          <p:spPr>
            <a:xfrm>
              <a:off x="8863041" y="3269084"/>
              <a:ext cx="1121523" cy="561793"/>
            </a:xfrm>
            <a:prstGeom prst="rect">
              <a:avLst/>
            </a:prstGeom>
            <a:blipFill>
              <a:blip r:embed="rId2" cstate="print"/>
              <a:stretch>
                <a:fillRect/>
              </a:stretch>
            </a:blipFill>
          </p:spPr>
          <p:txBody>
            <a:bodyPr wrap="square" lIns="0" tIns="0" rIns="0" bIns="0" rtlCol="0"/>
            <a:lstStyle/>
            <a:p>
              <a:endParaRPr/>
            </a:p>
          </p:txBody>
        </p:sp>
      </p:grpSp>
      <p:sp>
        <p:nvSpPr>
          <p:cNvPr id="18" name="object 6">
            <a:extLst>
              <a:ext uri="{FF2B5EF4-FFF2-40B4-BE49-F238E27FC236}">
                <a16:creationId xmlns:a16="http://schemas.microsoft.com/office/drawing/2014/main" id="{A9E51FA0-E6C3-3546-99D4-76490DED87E2}"/>
              </a:ext>
            </a:extLst>
          </p:cNvPr>
          <p:cNvSpPr/>
          <p:nvPr userDrawn="1"/>
        </p:nvSpPr>
        <p:spPr>
          <a:xfrm rot="5400000">
            <a:off x="10122174" y="3538042"/>
            <a:ext cx="1443558" cy="1443558"/>
          </a:xfrm>
          <a:custGeom>
            <a:avLst/>
            <a:gdLst/>
            <a:ahLst/>
            <a:cxnLst/>
            <a:rect l="l" t="t" r="r" b="b"/>
            <a:pathLst>
              <a:path w="2263775" h="2263775">
                <a:moveTo>
                  <a:pt x="2263317" y="0"/>
                </a:moveTo>
                <a:lnTo>
                  <a:pt x="0" y="0"/>
                </a:lnTo>
                <a:lnTo>
                  <a:pt x="2263317" y="2263317"/>
                </a:lnTo>
                <a:lnTo>
                  <a:pt x="2263317" y="0"/>
                </a:lnTo>
                <a:close/>
              </a:path>
            </a:pathLst>
          </a:custGeom>
          <a:solidFill>
            <a:srgbClr val="FFFFFF"/>
          </a:solidFill>
        </p:spPr>
        <p:txBody>
          <a:bodyPr wrap="square" lIns="0" tIns="0" rIns="0" bIns="0" rtlCol="0"/>
          <a:lstStyle/>
          <a:p>
            <a:endParaRPr/>
          </a:p>
        </p:txBody>
      </p:sp>
      <p:sp>
        <p:nvSpPr>
          <p:cNvPr id="2" name="Tekstvak 1">
            <a:extLst>
              <a:ext uri="{FF2B5EF4-FFF2-40B4-BE49-F238E27FC236}">
                <a16:creationId xmlns:a16="http://schemas.microsoft.com/office/drawing/2014/main" id="{01416B22-6FA6-AE41-9F75-DE83D305FF8C}"/>
              </a:ext>
            </a:extLst>
          </p:cNvPr>
          <p:cNvSpPr txBox="1"/>
          <p:nvPr userDrawn="1"/>
        </p:nvSpPr>
        <p:spPr>
          <a:xfrm>
            <a:off x="10485439" y="4639477"/>
            <a:ext cx="1114425" cy="369332"/>
          </a:xfrm>
          <a:prstGeom prst="rect">
            <a:avLst/>
          </a:prstGeom>
          <a:noFill/>
        </p:spPr>
        <p:txBody>
          <a:bodyPr wrap="square" rtlCol="0">
            <a:spAutoFit/>
          </a:bodyPr>
          <a:lstStyle/>
          <a:p>
            <a:pPr algn="r"/>
            <a:r>
              <a:rPr lang="nl-NL" dirty="0" err="1">
                <a:solidFill>
                  <a:schemeClr val="tx1"/>
                </a:solidFill>
                <a:latin typeface="Arial" panose="020B0604020202020204" pitchFamily="34" charset="0"/>
                <a:cs typeface="Arial" panose="020B0604020202020204" pitchFamily="34" charset="0"/>
              </a:rPr>
              <a:t>jinc.nl</a:t>
            </a:r>
            <a:endParaRPr lang="nl-NL" dirty="0">
              <a:solidFill>
                <a:schemeClr val="tx1"/>
              </a:solidFill>
              <a:latin typeface="Arial" panose="020B0604020202020204" pitchFamily="34" charset="0"/>
              <a:cs typeface="Arial" panose="020B0604020202020204" pitchFamily="34" charset="0"/>
            </a:endParaRPr>
          </a:p>
        </p:txBody>
      </p:sp>
      <p:sp>
        <p:nvSpPr>
          <p:cNvPr id="17" name="object 7">
            <a:extLst>
              <a:ext uri="{FF2B5EF4-FFF2-40B4-BE49-F238E27FC236}">
                <a16:creationId xmlns:a16="http://schemas.microsoft.com/office/drawing/2014/main" id="{34F58F8A-E316-1749-960D-96DD414328A3}"/>
              </a:ext>
            </a:extLst>
          </p:cNvPr>
          <p:cNvSpPr/>
          <p:nvPr userDrawn="1"/>
        </p:nvSpPr>
        <p:spPr>
          <a:xfrm rot="5400000">
            <a:off x="5952059" y="3572166"/>
            <a:ext cx="1392323" cy="1392323"/>
          </a:xfrm>
          <a:custGeom>
            <a:avLst/>
            <a:gdLst/>
            <a:ahLst/>
            <a:cxnLst/>
            <a:rect l="l" t="t" r="r" b="b"/>
            <a:pathLst>
              <a:path w="2124075" h="2124075">
                <a:moveTo>
                  <a:pt x="2123998" y="0"/>
                </a:moveTo>
                <a:lnTo>
                  <a:pt x="0" y="2123998"/>
                </a:lnTo>
                <a:lnTo>
                  <a:pt x="2123998" y="2123998"/>
                </a:lnTo>
                <a:lnTo>
                  <a:pt x="2123998" y="0"/>
                </a:lnTo>
                <a:close/>
              </a:path>
            </a:pathLst>
          </a:custGeom>
          <a:solidFill>
            <a:srgbClr val="0065A8"/>
          </a:solidFill>
        </p:spPr>
        <p:txBody>
          <a:bodyPr wrap="square" lIns="0" tIns="0" rIns="0" bIns="0" rtlCol="0"/>
          <a:lstStyle/>
          <a:p>
            <a:endParaRPr/>
          </a:p>
        </p:txBody>
      </p:sp>
    </p:spTree>
    <p:extLst>
      <p:ext uri="{BB962C8B-B14F-4D97-AF65-F5344CB8AC3E}">
        <p14:creationId xmlns:p14="http://schemas.microsoft.com/office/powerpoint/2010/main" val="19290720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7341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e">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966A7AD3-01F5-8249-8813-621E39A7EF0A}"/>
              </a:ext>
            </a:extLst>
          </p:cNvPr>
          <p:cNvSpPr/>
          <p:nvPr userDrawn="1"/>
        </p:nvSpPr>
        <p:spPr>
          <a:xfrm>
            <a:off x="549699" y="0"/>
            <a:ext cx="11092602" cy="5251813"/>
          </a:xfrm>
          <a:custGeom>
            <a:avLst/>
            <a:gdLst/>
            <a:ahLst/>
            <a:cxnLst/>
            <a:rect l="l" t="t" r="r" b="b"/>
            <a:pathLst>
              <a:path w="9396095" h="5499100">
                <a:moveTo>
                  <a:pt x="9395993" y="0"/>
                </a:moveTo>
                <a:lnTo>
                  <a:pt x="1076032" y="0"/>
                </a:lnTo>
                <a:lnTo>
                  <a:pt x="0" y="1099426"/>
                </a:lnTo>
                <a:lnTo>
                  <a:pt x="0" y="5498998"/>
                </a:lnTo>
                <a:lnTo>
                  <a:pt x="9395993" y="5498998"/>
                </a:lnTo>
                <a:lnTo>
                  <a:pt x="9395993" y="0"/>
                </a:lnTo>
                <a:close/>
              </a:path>
            </a:pathLst>
          </a:custGeom>
          <a:solidFill>
            <a:srgbClr val="76B82A"/>
          </a:solidFill>
        </p:spPr>
        <p:txBody>
          <a:bodyPr wrap="square" lIns="0" tIns="0" rIns="0" bIns="0" rtlCol="0"/>
          <a:lstStyle/>
          <a:p>
            <a:endParaRPr/>
          </a:p>
        </p:txBody>
      </p:sp>
      <p:sp>
        <p:nvSpPr>
          <p:cNvPr id="8" name="object 4">
            <a:extLst>
              <a:ext uri="{FF2B5EF4-FFF2-40B4-BE49-F238E27FC236}">
                <a16:creationId xmlns:a16="http://schemas.microsoft.com/office/drawing/2014/main" id="{2FBEAE27-46B7-4E4E-B35D-CC7E35646111}"/>
              </a:ext>
            </a:extLst>
          </p:cNvPr>
          <p:cNvSpPr/>
          <p:nvPr userDrawn="1"/>
        </p:nvSpPr>
        <p:spPr>
          <a:xfrm>
            <a:off x="549699" y="0"/>
            <a:ext cx="1851102" cy="1851102"/>
          </a:xfrm>
          <a:custGeom>
            <a:avLst/>
            <a:gdLst/>
            <a:ahLst/>
            <a:cxnLst/>
            <a:rect l="l" t="t" r="r" b="b"/>
            <a:pathLst>
              <a:path w="2590800" h="2590800">
                <a:moveTo>
                  <a:pt x="2590203" y="0"/>
                </a:moveTo>
                <a:lnTo>
                  <a:pt x="997204" y="0"/>
                </a:lnTo>
                <a:lnTo>
                  <a:pt x="0" y="997204"/>
                </a:lnTo>
                <a:lnTo>
                  <a:pt x="0" y="2590203"/>
                </a:lnTo>
                <a:lnTo>
                  <a:pt x="2590203" y="0"/>
                </a:lnTo>
                <a:close/>
              </a:path>
            </a:pathLst>
          </a:custGeom>
          <a:solidFill>
            <a:srgbClr val="00A29E"/>
          </a:solidFill>
        </p:spPr>
        <p:txBody>
          <a:bodyPr wrap="square" lIns="0" tIns="0" rIns="0" bIns="0" rtlCol="0"/>
          <a:lstStyle/>
          <a:p>
            <a:endParaRPr/>
          </a:p>
        </p:txBody>
      </p:sp>
      <p:sp>
        <p:nvSpPr>
          <p:cNvPr id="9" name="object 5">
            <a:extLst>
              <a:ext uri="{FF2B5EF4-FFF2-40B4-BE49-F238E27FC236}">
                <a16:creationId xmlns:a16="http://schemas.microsoft.com/office/drawing/2014/main" id="{5520580D-E04C-A348-9D91-B2903F61D922}"/>
              </a:ext>
            </a:extLst>
          </p:cNvPr>
          <p:cNvSpPr/>
          <p:nvPr userDrawn="1"/>
        </p:nvSpPr>
        <p:spPr>
          <a:xfrm>
            <a:off x="549699" y="4092426"/>
            <a:ext cx="1159387" cy="1159387"/>
          </a:xfrm>
          <a:custGeom>
            <a:avLst/>
            <a:gdLst/>
            <a:ahLst/>
            <a:cxnLst/>
            <a:rect l="l" t="t" r="r" b="b"/>
            <a:pathLst>
              <a:path w="1593214" h="1593214">
                <a:moveTo>
                  <a:pt x="1592999" y="0"/>
                </a:moveTo>
                <a:lnTo>
                  <a:pt x="0" y="1592999"/>
                </a:lnTo>
                <a:lnTo>
                  <a:pt x="1592999" y="1592999"/>
                </a:lnTo>
                <a:lnTo>
                  <a:pt x="1592999" y="0"/>
                </a:lnTo>
                <a:close/>
              </a:path>
            </a:pathLst>
          </a:custGeom>
          <a:solidFill>
            <a:srgbClr val="00A29E"/>
          </a:solidFill>
        </p:spPr>
        <p:txBody>
          <a:bodyPr wrap="square" lIns="0" tIns="0" rIns="0" bIns="0" rtlCol="0"/>
          <a:lstStyle/>
          <a:p>
            <a:endParaRPr/>
          </a:p>
        </p:txBody>
      </p:sp>
      <p:sp>
        <p:nvSpPr>
          <p:cNvPr id="10" name="object 6">
            <a:extLst>
              <a:ext uri="{FF2B5EF4-FFF2-40B4-BE49-F238E27FC236}">
                <a16:creationId xmlns:a16="http://schemas.microsoft.com/office/drawing/2014/main" id="{A9E00720-6BDB-3446-A92A-4691C72B3D1F}"/>
              </a:ext>
            </a:extLst>
          </p:cNvPr>
          <p:cNvSpPr/>
          <p:nvPr userDrawn="1"/>
        </p:nvSpPr>
        <p:spPr>
          <a:xfrm>
            <a:off x="1709086" y="4090360"/>
            <a:ext cx="1159387" cy="2318774"/>
          </a:xfrm>
          <a:custGeom>
            <a:avLst/>
            <a:gdLst/>
            <a:ahLst/>
            <a:cxnLst/>
            <a:rect l="l" t="t" r="r" b="b"/>
            <a:pathLst>
              <a:path w="1593214" h="3186429">
                <a:moveTo>
                  <a:pt x="0" y="0"/>
                </a:moveTo>
                <a:lnTo>
                  <a:pt x="0" y="1592999"/>
                </a:lnTo>
                <a:lnTo>
                  <a:pt x="1592999" y="3185998"/>
                </a:lnTo>
                <a:lnTo>
                  <a:pt x="1592999" y="1592999"/>
                </a:lnTo>
                <a:lnTo>
                  <a:pt x="0" y="0"/>
                </a:lnTo>
                <a:close/>
              </a:path>
            </a:pathLst>
          </a:custGeom>
          <a:solidFill>
            <a:srgbClr val="3FA535"/>
          </a:solidFill>
        </p:spPr>
        <p:txBody>
          <a:bodyPr wrap="square" lIns="0" tIns="0" rIns="0" bIns="0" rtlCol="0"/>
          <a:lstStyle/>
          <a:p>
            <a:endParaRPr/>
          </a:p>
        </p:txBody>
      </p:sp>
      <p:sp>
        <p:nvSpPr>
          <p:cNvPr id="11" name="object 7">
            <a:extLst>
              <a:ext uri="{FF2B5EF4-FFF2-40B4-BE49-F238E27FC236}">
                <a16:creationId xmlns:a16="http://schemas.microsoft.com/office/drawing/2014/main" id="{E56FA733-6109-CA47-A9B6-F07D3D894EE4}"/>
              </a:ext>
            </a:extLst>
          </p:cNvPr>
          <p:cNvSpPr/>
          <p:nvPr userDrawn="1"/>
        </p:nvSpPr>
        <p:spPr>
          <a:xfrm>
            <a:off x="2868473" y="5249747"/>
            <a:ext cx="2316463" cy="1159387"/>
          </a:xfrm>
          <a:custGeom>
            <a:avLst/>
            <a:gdLst/>
            <a:ahLst/>
            <a:cxnLst/>
            <a:rect l="l" t="t" r="r" b="b"/>
            <a:pathLst>
              <a:path w="3183254" h="1593215">
                <a:moveTo>
                  <a:pt x="3183229" y="0"/>
                </a:moveTo>
                <a:lnTo>
                  <a:pt x="0" y="0"/>
                </a:lnTo>
                <a:lnTo>
                  <a:pt x="0" y="1592999"/>
                </a:lnTo>
                <a:lnTo>
                  <a:pt x="1592999" y="1592999"/>
                </a:lnTo>
                <a:lnTo>
                  <a:pt x="1592999" y="1590230"/>
                </a:lnTo>
                <a:lnTo>
                  <a:pt x="3183229" y="0"/>
                </a:lnTo>
                <a:close/>
              </a:path>
            </a:pathLst>
          </a:custGeom>
          <a:solidFill>
            <a:srgbClr val="482683"/>
          </a:solidFill>
        </p:spPr>
        <p:txBody>
          <a:bodyPr wrap="square" lIns="0" tIns="0" rIns="0" bIns="0" rtlCol="0"/>
          <a:lstStyle/>
          <a:p>
            <a:endParaRPr/>
          </a:p>
        </p:txBody>
      </p:sp>
      <p:sp>
        <p:nvSpPr>
          <p:cNvPr id="14" name="Ondertitel 2">
            <a:extLst>
              <a:ext uri="{FF2B5EF4-FFF2-40B4-BE49-F238E27FC236}">
                <a16:creationId xmlns:a16="http://schemas.microsoft.com/office/drawing/2014/main" id="{9C6045F5-CF33-C743-BC93-F4F6298F03BA}"/>
              </a:ext>
            </a:extLst>
          </p:cNvPr>
          <p:cNvSpPr>
            <a:spLocks noGrp="1"/>
          </p:cNvSpPr>
          <p:nvPr>
            <p:ph type="subTitle" idx="1" hasCustomPrompt="1"/>
          </p:nvPr>
        </p:nvSpPr>
        <p:spPr>
          <a:xfrm>
            <a:off x="2400801" y="1505147"/>
            <a:ext cx="5658040" cy="2756444"/>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hier om een tekst te schijven</a:t>
            </a:r>
          </a:p>
        </p:txBody>
      </p:sp>
      <p:sp>
        <p:nvSpPr>
          <p:cNvPr id="15" name="Titel 1">
            <a:extLst>
              <a:ext uri="{FF2B5EF4-FFF2-40B4-BE49-F238E27FC236}">
                <a16:creationId xmlns:a16="http://schemas.microsoft.com/office/drawing/2014/main" id="{4AE61B2C-935E-B045-8E6C-9345FA8ED098}"/>
              </a:ext>
            </a:extLst>
          </p:cNvPr>
          <p:cNvSpPr>
            <a:spLocks noGrp="1"/>
          </p:cNvSpPr>
          <p:nvPr>
            <p:ph type="ctrTitle" hasCustomPrompt="1"/>
          </p:nvPr>
        </p:nvSpPr>
        <p:spPr>
          <a:xfrm>
            <a:off x="2400801" y="688222"/>
            <a:ext cx="7862536" cy="701608"/>
          </a:xfrm>
        </p:spPr>
        <p:txBody>
          <a:bodyPr anchor="b">
            <a:normAutofit/>
          </a:bodyPr>
          <a:lstStyle>
            <a:lvl1pPr algn="l">
              <a:defRPr sz="4000">
                <a:solidFill>
                  <a:schemeClr val="bg1"/>
                </a:solidFill>
              </a:defRPr>
            </a:lvl1pPr>
          </a:lstStyle>
          <a:p>
            <a:r>
              <a:rPr lang="nl-NL" dirty="0"/>
              <a:t>Klik om een titel in te voegen</a:t>
            </a:r>
          </a:p>
        </p:txBody>
      </p:sp>
      <p:grpSp>
        <p:nvGrpSpPr>
          <p:cNvPr id="24" name="Groep 23">
            <a:extLst>
              <a:ext uri="{FF2B5EF4-FFF2-40B4-BE49-F238E27FC236}">
                <a16:creationId xmlns:a16="http://schemas.microsoft.com/office/drawing/2014/main" id="{651F13B8-F431-DE43-9431-6CC6475B8619}"/>
              </a:ext>
            </a:extLst>
          </p:cNvPr>
          <p:cNvGrpSpPr/>
          <p:nvPr userDrawn="1"/>
        </p:nvGrpSpPr>
        <p:grpSpPr>
          <a:xfrm>
            <a:off x="549699" y="5249747"/>
            <a:ext cx="1159387" cy="418570"/>
            <a:chOff x="578325" y="5679208"/>
            <a:chExt cx="2101850" cy="758825"/>
          </a:xfrm>
        </p:grpSpPr>
        <p:sp>
          <p:nvSpPr>
            <p:cNvPr id="22" name="object 2">
              <a:extLst>
                <a:ext uri="{FF2B5EF4-FFF2-40B4-BE49-F238E27FC236}">
                  <a16:creationId xmlns:a16="http://schemas.microsoft.com/office/drawing/2014/main" id="{94C48BF2-613F-9D45-AB4C-A1AEC8CA63FB}"/>
                </a:ext>
              </a:extLst>
            </p:cNvPr>
            <p:cNvSpPr/>
            <p:nvPr userDrawn="1"/>
          </p:nvSpPr>
          <p:spPr>
            <a:xfrm>
              <a:off x="578325" y="5679208"/>
              <a:ext cx="2101850" cy="758825"/>
            </a:xfrm>
            <a:custGeom>
              <a:avLst/>
              <a:gdLst/>
              <a:ahLst/>
              <a:cxnLst/>
              <a:rect l="l" t="t" r="r" b="b"/>
              <a:pathLst>
                <a:path w="2101850" h="758825">
                  <a:moveTo>
                    <a:pt x="2101824" y="0"/>
                  </a:moveTo>
                  <a:lnTo>
                    <a:pt x="0" y="0"/>
                  </a:lnTo>
                  <a:lnTo>
                    <a:pt x="0" y="758558"/>
                  </a:lnTo>
                  <a:lnTo>
                    <a:pt x="1343317" y="758558"/>
                  </a:lnTo>
                  <a:lnTo>
                    <a:pt x="2101824" y="0"/>
                  </a:lnTo>
                  <a:close/>
                </a:path>
              </a:pathLst>
            </a:custGeom>
            <a:solidFill>
              <a:srgbClr val="EF7D00"/>
            </a:solidFill>
          </p:spPr>
          <p:txBody>
            <a:bodyPr wrap="square" lIns="0" tIns="0" rIns="0" bIns="0" rtlCol="0"/>
            <a:lstStyle/>
            <a:p>
              <a:endParaRPr/>
            </a:p>
          </p:txBody>
        </p:sp>
        <p:sp>
          <p:nvSpPr>
            <p:cNvPr id="23" name="object 3">
              <a:extLst>
                <a:ext uri="{FF2B5EF4-FFF2-40B4-BE49-F238E27FC236}">
                  <a16:creationId xmlns:a16="http://schemas.microsoft.com/office/drawing/2014/main" id="{C6ABC0C7-6575-534F-A8BE-53651B75DEA8}"/>
                </a:ext>
              </a:extLst>
            </p:cNvPr>
            <p:cNvSpPr/>
            <p:nvPr userDrawn="1"/>
          </p:nvSpPr>
          <p:spPr>
            <a:xfrm>
              <a:off x="698141" y="5779368"/>
              <a:ext cx="1121523" cy="561793"/>
            </a:xfrm>
            <a:prstGeom prst="rect">
              <a:avLst/>
            </a:prstGeom>
            <a:blipFill>
              <a:blip r:embed="rId2" cstate="print"/>
              <a:stretch>
                <a:fillRect/>
              </a:stretch>
            </a:blipFill>
          </p:spPr>
          <p:txBody>
            <a:bodyPr wrap="square" lIns="0" tIns="0" rIns="0" bIns="0" rtlCol="0"/>
            <a:lstStyle/>
            <a:p>
              <a:endParaRPr/>
            </a:p>
          </p:txBody>
        </p:sp>
      </p:grpSp>
    </p:spTree>
    <p:extLst>
      <p:ext uri="{BB962C8B-B14F-4D97-AF65-F5344CB8AC3E}">
        <p14:creationId xmlns:p14="http://schemas.microsoft.com/office/powerpoint/2010/main" val="308905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966A7AD3-01F5-8249-8813-621E39A7EF0A}"/>
              </a:ext>
            </a:extLst>
          </p:cNvPr>
          <p:cNvSpPr/>
          <p:nvPr userDrawn="1"/>
        </p:nvSpPr>
        <p:spPr>
          <a:xfrm>
            <a:off x="549699" y="0"/>
            <a:ext cx="11092602" cy="5251813"/>
          </a:xfrm>
          <a:custGeom>
            <a:avLst/>
            <a:gdLst/>
            <a:ahLst/>
            <a:cxnLst/>
            <a:rect l="l" t="t" r="r" b="b"/>
            <a:pathLst>
              <a:path w="9396095" h="5499100">
                <a:moveTo>
                  <a:pt x="9395993" y="0"/>
                </a:moveTo>
                <a:lnTo>
                  <a:pt x="1076032" y="0"/>
                </a:lnTo>
                <a:lnTo>
                  <a:pt x="0" y="1099426"/>
                </a:lnTo>
                <a:lnTo>
                  <a:pt x="0" y="5498998"/>
                </a:lnTo>
                <a:lnTo>
                  <a:pt x="9395993" y="5498998"/>
                </a:lnTo>
                <a:lnTo>
                  <a:pt x="9395993" y="0"/>
                </a:lnTo>
                <a:close/>
              </a:path>
            </a:pathLst>
          </a:custGeom>
          <a:solidFill>
            <a:srgbClr val="482683"/>
          </a:solidFill>
        </p:spPr>
        <p:txBody>
          <a:bodyPr wrap="square" lIns="0" tIns="0" rIns="0" bIns="0" rtlCol="0"/>
          <a:lstStyle/>
          <a:p>
            <a:endParaRPr/>
          </a:p>
        </p:txBody>
      </p:sp>
      <p:sp>
        <p:nvSpPr>
          <p:cNvPr id="8" name="object 4">
            <a:extLst>
              <a:ext uri="{FF2B5EF4-FFF2-40B4-BE49-F238E27FC236}">
                <a16:creationId xmlns:a16="http://schemas.microsoft.com/office/drawing/2014/main" id="{2FBEAE27-46B7-4E4E-B35D-CC7E35646111}"/>
              </a:ext>
            </a:extLst>
          </p:cNvPr>
          <p:cNvSpPr/>
          <p:nvPr userDrawn="1"/>
        </p:nvSpPr>
        <p:spPr>
          <a:xfrm>
            <a:off x="549699" y="0"/>
            <a:ext cx="1851102" cy="1851102"/>
          </a:xfrm>
          <a:custGeom>
            <a:avLst/>
            <a:gdLst/>
            <a:ahLst/>
            <a:cxnLst/>
            <a:rect l="l" t="t" r="r" b="b"/>
            <a:pathLst>
              <a:path w="2590800" h="2590800">
                <a:moveTo>
                  <a:pt x="2590203" y="0"/>
                </a:moveTo>
                <a:lnTo>
                  <a:pt x="997204" y="0"/>
                </a:lnTo>
                <a:lnTo>
                  <a:pt x="0" y="997204"/>
                </a:lnTo>
                <a:lnTo>
                  <a:pt x="0" y="2590203"/>
                </a:lnTo>
                <a:lnTo>
                  <a:pt x="2590203" y="0"/>
                </a:lnTo>
                <a:close/>
              </a:path>
            </a:pathLst>
          </a:custGeom>
          <a:solidFill>
            <a:srgbClr val="0064A8"/>
          </a:solidFill>
        </p:spPr>
        <p:txBody>
          <a:bodyPr wrap="square" lIns="0" tIns="0" rIns="0" bIns="0" rtlCol="0"/>
          <a:lstStyle/>
          <a:p>
            <a:endParaRPr/>
          </a:p>
        </p:txBody>
      </p:sp>
      <p:sp>
        <p:nvSpPr>
          <p:cNvPr id="9" name="object 5">
            <a:extLst>
              <a:ext uri="{FF2B5EF4-FFF2-40B4-BE49-F238E27FC236}">
                <a16:creationId xmlns:a16="http://schemas.microsoft.com/office/drawing/2014/main" id="{5520580D-E04C-A348-9D91-B2903F61D922}"/>
              </a:ext>
            </a:extLst>
          </p:cNvPr>
          <p:cNvSpPr/>
          <p:nvPr userDrawn="1"/>
        </p:nvSpPr>
        <p:spPr>
          <a:xfrm>
            <a:off x="549699" y="4092426"/>
            <a:ext cx="1159387" cy="1159387"/>
          </a:xfrm>
          <a:custGeom>
            <a:avLst/>
            <a:gdLst/>
            <a:ahLst/>
            <a:cxnLst/>
            <a:rect l="l" t="t" r="r" b="b"/>
            <a:pathLst>
              <a:path w="1593214" h="1593214">
                <a:moveTo>
                  <a:pt x="1592999" y="0"/>
                </a:moveTo>
                <a:lnTo>
                  <a:pt x="0" y="1592999"/>
                </a:lnTo>
                <a:lnTo>
                  <a:pt x="1592999" y="1592999"/>
                </a:lnTo>
                <a:lnTo>
                  <a:pt x="1592999" y="0"/>
                </a:lnTo>
                <a:close/>
              </a:path>
            </a:pathLst>
          </a:custGeom>
          <a:solidFill>
            <a:srgbClr val="0064A8"/>
          </a:solidFill>
        </p:spPr>
        <p:txBody>
          <a:bodyPr wrap="square" lIns="0" tIns="0" rIns="0" bIns="0" rtlCol="0"/>
          <a:lstStyle/>
          <a:p>
            <a:endParaRPr/>
          </a:p>
        </p:txBody>
      </p:sp>
      <p:sp>
        <p:nvSpPr>
          <p:cNvPr id="10" name="object 6">
            <a:extLst>
              <a:ext uri="{FF2B5EF4-FFF2-40B4-BE49-F238E27FC236}">
                <a16:creationId xmlns:a16="http://schemas.microsoft.com/office/drawing/2014/main" id="{A9E00720-6BDB-3446-A92A-4691C72B3D1F}"/>
              </a:ext>
            </a:extLst>
          </p:cNvPr>
          <p:cNvSpPr/>
          <p:nvPr userDrawn="1"/>
        </p:nvSpPr>
        <p:spPr>
          <a:xfrm>
            <a:off x="1709086" y="4090360"/>
            <a:ext cx="1159387" cy="2318774"/>
          </a:xfrm>
          <a:custGeom>
            <a:avLst/>
            <a:gdLst/>
            <a:ahLst/>
            <a:cxnLst/>
            <a:rect l="l" t="t" r="r" b="b"/>
            <a:pathLst>
              <a:path w="1593214" h="3186429">
                <a:moveTo>
                  <a:pt x="0" y="0"/>
                </a:moveTo>
                <a:lnTo>
                  <a:pt x="0" y="1592999"/>
                </a:lnTo>
                <a:lnTo>
                  <a:pt x="1592999" y="3185998"/>
                </a:lnTo>
                <a:lnTo>
                  <a:pt x="1592999" y="1592999"/>
                </a:lnTo>
                <a:lnTo>
                  <a:pt x="0" y="0"/>
                </a:lnTo>
                <a:close/>
              </a:path>
            </a:pathLst>
          </a:custGeom>
          <a:solidFill>
            <a:srgbClr val="3FA535"/>
          </a:solidFill>
        </p:spPr>
        <p:txBody>
          <a:bodyPr wrap="square" lIns="0" tIns="0" rIns="0" bIns="0" rtlCol="0"/>
          <a:lstStyle/>
          <a:p>
            <a:endParaRPr/>
          </a:p>
        </p:txBody>
      </p:sp>
      <p:sp>
        <p:nvSpPr>
          <p:cNvPr id="11" name="object 7">
            <a:extLst>
              <a:ext uri="{FF2B5EF4-FFF2-40B4-BE49-F238E27FC236}">
                <a16:creationId xmlns:a16="http://schemas.microsoft.com/office/drawing/2014/main" id="{E56FA733-6109-CA47-A9B6-F07D3D894EE4}"/>
              </a:ext>
            </a:extLst>
          </p:cNvPr>
          <p:cNvSpPr/>
          <p:nvPr userDrawn="1"/>
        </p:nvSpPr>
        <p:spPr>
          <a:xfrm>
            <a:off x="2868473" y="5249747"/>
            <a:ext cx="2316463" cy="1159387"/>
          </a:xfrm>
          <a:custGeom>
            <a:avLst/>
            <a:gdLst/>
            <a:ahLst/>
            <a:cxnLst/>
            <a:rect l="l" t="t" r="r" b="b"/>
            <a:pathLst>
              <a:path w="3183254" h="1593215">
                <a:moveTo>
                  <a:pt x="3183229" y="0"/>
                </a:moveTo>
                <a:lnTo>
                  <a:pt x="0" y="0"/>
                </a:lnTo>
                <a:lnTo>
                  <a:pt x="0" y="1592999"/>
                </a:lnTo>
                <a:lnTo>
                  <a:pt x="1592999" y="1592999"/>
                </a:lnTo>
                <a:lnTo>
                  <a:pt x="1592999" y="1590230"/>
                </a:lnTo>
                <a:lnTo>
                  <a:pt x="3183229" y="0"/>
                </a:lnTo>
                <a:close/>
              </a:path>
            </a:pathLst>
          </a:custGeom>
          <a:solidFill>
            <a:srgbClr val="0064A8"/>
          </a:solidFill>
        </p:spPr>
        <p:txBody>
          <a:bodyPr wrap="square" lIns="0" tIns="0" rIns="0" bIns="0" rtlCol="0"/>
          <a:lstStyle/>
          <a:p>
            <a:endParaRPr/>
          </a:p>
        </p:txBody>
      </p:sp>
      <p:sp>
        <p:nvSpPr>
          <p:cNvPr id="14" name="Ondertitel 2">
            <a:extLst>
              <a:ext uri="{FF2B5EF4-FFF2-40B4-BE49-F238E27FC236}">
                <a16:creationId xmlns:a16="http://schemas.microsoft.com/office/drawing/2014/main" id="{9C6045F5-CF33-C743-BC93-F4F6298F03BA}"/>
              </a:ext>
            </a:extLst>
          </p:cNvPr>
          <p:cNvSpPr>
            <a:spLocks noGrp="1"/>
          </p:cNvSpPr>
          <p:nvPr>
            <p:ph type="subTitle" idx="1" hasCustomPrompt="1"/>
          </p:nvPr>
        </p:nvSpPr>
        <p:spPr>
          <a:xfrm>
            <a:off x="2400801" y="1505146"/>
            <a:ext cx="5658040" cy="2899585"/>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1.</a:t>
            </a:r>
          </a:p>
          <a:p>
            <a:r>
              <a:rPr lang="nl-NL" dirty="0"/>
              <a:t>2.</a:t>
            </a:r>
          </a:p>
          <a:p>
            <a:r>
              <a:rPr lang="nl-NL" dirty="0"/>
              <a:t>3.</a:t>
            </a:r>
          </a:p>
          <a:p>
            <a:r>
              <a:rPr lang="nl-NL" dirty="0"/>
              <a:t>4.</a:t>
            </a:r>
          </a:p>
          <a:p>
            <a:r>
              <a:rPr lang="nl-NL" dirty="0"/>
              <a:t>5.</a:t>
            </a:r>
          </a:p>
          <a:p>
            <a:r>
              <a:rPr lang="nl-NL" dirty="0"/>
              <a:t>6.</a:t>
            </a:r>
          </a:p>
          <a:p>
            <a:r>
              <a:rPr lang="nl-NL" dirty="0"/>
              <a:t>7.</a:t>
            </a:r>
          </a:p>
          <a:p>
            <a:r>
              <a:rPr lang="nl-NL" dirty="0"/>
              <a:t>8.</a:t>
            </a:r>
          </a:p>
          <a:p>
            <a:endParaRPr lang="nl-NL" dirty="0"/>
          </a:p>
        </p:txBody>
      </p:sp>
      <p:sp>
        <p:nvSpPr>
          <p:cNvPr id="15" name="Titel 1">
            <a:extLst>
              <a:ext uri="{FF2B5EF4-FFF2-40B4-BE49-F238E27FC236}">
                <a16:creationId xmlns:a16="http://schemas.microsoft.com/office/drawing/2014/main" id="{4AE61B2C-935E-B045-8E6C-9345FA8ED098}"/>
              </a:ext>
            </a:extLst>
          </p:cNvPr>
          <p:cNvSpPr>
            <a:spLocks noGrp="1"/>
          </p:cNvSpPr>
          <p:nvPr>
            <p:ph type="ctrTitle" hasCustomPrompt="1"/>
          </p:nvPr>
        </p:nvSpPr>
        <p:spPr>
          <a:xfrm>
            <a:off x="2400801" y="688222"/>
            <a:ext cx="7862536" cy="701608"/>
          </a:xfrm>
        </p:spPr>
        <p:txBody>
          <a:bodyPr anchor="b">
            <a:normAutofit/>
          </a:bodyPr>
          <a:lstStyle>
            <a:lvl1pPr algn="l">
              <a:defRPr sz="4000">
                <a:solidFill>
                  <a:schemeClr val="bg1"/>
                </a:solidFill>
              </a:defRPr>
            </a:lvl1pPr>
          </a:lstStyle>
          <a:p>
            <a:r>
              <a:rPr lang="nl-NL" dirty="0"/>
              <a:t>Inhoud</a:t>
            </a:r>
          </a:p>
        </p:txBody>
      </p:sp>
      <p:grpSp>
        <p:nvGrpSpPr>
          <p:cNvPr id="24" name="Groep 23">
            <a:extLst>
              <a:ext uri="{FF2B5EF4-FFF2-40B4-BE49-F238E27FC236}">
                <a16:creationId xmlns:a16="http://schemas.microsoft.com/office/drawing/2014/main" id="{651F13B8-F431-DE43-9431-6CC6475B8619}"/>
              </a:ext>
            </a:extLst>
          </p:cNvPr>
          <p:cNvGrpSpPr/>
          <p:nvPr userDrawn="1"/>
        </p:nvGrpSpPr>
        <p:grpSpPr>
          <a:xfrm>
            <a:off x="549699" y="5249747"/>
            <a:ext cx="1159387" cy="418570"/>
            <a:chOff x="578325" y="5679208"/>
            <a:chExt cx="2101850" cy="758825"/>
          </a:xfrm>
        </p:grpSpPr>
        <p:sp>
          <p:nvSpPr>
            <p:cNvPr id="22" name="object 2">
              <a:extLst>
                <a:ext uri="{FF2B5EF4-FFF2-40B4-BE49-F238E27FC236}">
                  <a16:creationId xmlns:a16="http://schemas.microsoft.com/office/drawing/2014/main" id="{94C48BF2-613F-9D45-AB4C-A1AEC8CA63FB}"/>
                </a:ext>
              </a:extLst>
            </p:cNvPr>
            <p:cNvSpPr/>
            <p:nvPr userDrawn="1"/>
          </p:nvSpPr>
          <p:spPr>
            <a:xfrm>
              <a:off x="578325" y="5679208"/>
              <a:ext cx="2101850" cy="758825"/>
            </a:xfrm>
            <a:custGeom>
              <a:avLst/>
              <a:gdLst/>
              <a:ahLst/>
              <a:cxnLst/>
              <a:rect l="l" t="t" r="r" b="b"/>
              <a:pathLst>
                <a:path w="2101850" h="758825">
                  <a:moveTo>
                    <a:pt x="2101824" y="0"/>
                  </a:moveTo>
                  <a:lnTo>
                    <a:pt x="0" y="0"/>
                  </a:lnTo>
                  <a:lnTo>
                    <a:pt x="0" y="758558"/>
                  </a:lnTo>
                  <a:lnTo>
                    <a:pt x="1343317" y="758558"/>
                  </a:lnTo>
                  <a:lnTo>
                    <a:pt x="2101824" y="0"/>
                  </a:lnTo>
                  <a:close/>
                </a:path>
              </a:pathLst>
            </a:custGeom>
            <a:solidFill>
              <a:srgbClr val="EF7D00"/>
            </a:solidFill>
          </p:spPr>
          <p:txBody>
            <a:bodyPr wrap="square" lIns="0" tIns="0" rIns="0" bIns="0" rtlCol="0"/>
            <a:lstStyle/>
            <a:p>
              <a:endParaRPr/>
            </a:p>
          </p:txBody>
        </p:sp>
        <p:sp>
          <p:nvSpPr>
            <p:cNvPr id="23" name="object 3">
              <a:extLst>
                <a:ext uri="{FF2B5EF4-FFF2-40B4-BE49-F238E27FC236}">
                  <a16:creationId xmlns:a16="http://schemas.microsoft.com/office/drawing/2014/main" id="{C6ABC0C7-6575-534F-A8BE-53651B75DEA8}"/>
                </a:ext>
              </a:extLst>
            </p:cNvPr>
            <p:cNvSpPr/>
            <p:nvPr userDrawn="1"/>
          </p:nvSpPr>
          <p:spPr>
            <a:xfrm>
              <a:off x="698141" y="5779368"/>
              <a:ext cx="1121523" cy="561793"/>
            </a:xfrm>
            <a:prstGeom prst="rect">
              <a:avLst/>
            </a:prstGeom>
            <a:blipFill>
              <a:blip r:embed="rId2" cstate="print"/>
              <a:stretch>
                <a:fillRect/>
              </a:stretch>
            </a:blipFill>
          </p:spPr>
          <p:txBody>
            <a:bodyPr wrap="square" lIns="0" tIns="0" rIns="0" bIns="0" rtlCol="0"/>
            <a:lstStyle/>
            <a:p>
              <a:endParaRPr/>
            </a:p>
          </p:txBody>
        </p:sp>
      </p:grpSp>
    </p:spTree>
    <p:extLst>
      <p:ext uri="{BB962C8B-B14F-4D97-AF65-F5344CB8AC3E}">
        <p14:creationId xmlns:p14="http://schemas.microsoft.com/office/powerpoint/2010/main" val="4235852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tussenpagina (zeegroen)">
    <p:spTree>
      <p:nvGrpSpPr>
        <p:cNvPr id="1" name=""/>
        <p:cNvGrpSpPr/>
        <p:nvPr/>
      </p:nvGrpSpPr>
      <p:grpSpPr>
        <a:xfrm>
          <a:off x="0" y="0"/>
          <a:ext cx="0" cy="0"/>
          <a:chOff x="0" y="0"/>
          <a:chExt cx="0" cy="0"/>
        </a:xfrm>
      </p:grpSpPr>
      <p:sp>
        <p:nvSpPr>
          <p:cNvPr id="10" name="object 4">
            <a:extLst>
              <a:ext uri="{FF2B5EF4-FFF2-40B4-BE49-F238E27FC236}">
                <a16:creationId xmlns:a16="http://schemas.microsoft.com/office/drawing/2014/main" id="{E29D32E7-13A6-AE41-B27B-9F4B0FDF71ED}"/>
              </a:ext>
            </a:extLst>
          </p:cNvPr>
          <p:cNvSpPr/>
          <p:nvPr userDrawn="1"/>
        </p:nvSpPr>
        <p:spPr>
          <a:xfrm>
            <a:off x="667657" y="580571"/>
            <a:ext cx="11538857" cy="565989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chemeClr val="accent1"/>
          </a:solidFill>
        </p:spPr>
        <p:txBody>
          <a:bodyPr wrap="square" lIns="0" tIns="0" rIns="0" bIns="0" rtlCol="0"/>
          <a:lstStyle/>
          <a:p>
            <a:endParaRPr/>
          </a:p>
        </p:txBody>
      </p:sp>
      <p:sp>
        <p:nvSpPr>
          <p:cNvPr id="15" name="Titel 1">
            <a:extLst>
              <a:ext uri="{FF2B5EF4-FFF2-40B4-BE49-F238E27FC236}">
                <a16:creationId xmlns:a16="http://schemas.microsoft.com/office/drawing/2014/main" id="{4AE61B2C-935E-B045-8E6C-9345FA8ED098}"/>
              </a:ext>
            </a:extLst>
          </p:cNvPr>
          <p:cNvSpPr>
            <a:spLocks noGrp="1"/>
          </p:cNvSpPr>
          <p:nvPr>
            <p:ph type="ctrTitle" hasCustomPrompt="1"/>
          </p:nvPr>
        </p:nvSpPr>
        <p:spPr>
          <a:xfrm>
            <a:off x="1634077" y="1294787"/>
            <a:ext cx="7862536" cy="701608"/>
          </a:xfrm>
        </p:spPr>
        <p:txBody>
          <a:bodyPr anchor="b">
            <a:normAutofit/>
          </a:bodyPr>
          <a:lstStyle>
            <a:lvl1pPr algn="l">
              <a:defRPr sz="4000" b="1">
                <a:solidFill>
                  <a:schemeClr val="bg1"/>
                </a:solidFill>
              </a:defRPr>
            </a:lvl1pPr>
          </a:lstStyle>
          <a:p>
            <a:r>
              <a:rPr lang="nl-NL" dirty="0"/>
              <a:t>Klik om de subtitel in te voegen</a:t>
            </a:r>
          </a:p>
        </p:txBody>
      </p:sp>
      <p:sp>
        <p:nvSpPr>
          <p:cNvPr id="17" name="object 7">
            <a:extLst>
              <a:ext uri="{FF2B5EF4-FFF2-40B4-BE49-F238E27FC236}">
                <a16:creationId xmlns:a16="http://schemas.microsoft.com/office/drawing/2014/main" id="{6E79E281-6393-5A49-B805-483DB87F2837}"/>
              </a:ext>
            </a:extLst>
          </p:cNvPr>
          <p:cNvSpPr/>
          <p:nvPr userDrawn="1"/>
        </p:nvSpPr>
        <p:spPr>
          <a:xfrm rot="5400000">
            <a:off x="650640" y="5165518"/>
            <a:ext cx="1091961" cy="1086956"/>
          </a:xfrm>
          <a:custGeom>
            <a:avLst/>
            <a:gdLst/>
            <a:ahLst/>
            <a:cxnLst/>
            <a:rect l="l" t="t" r="r" b="b"/>
            <a:pathLst>
              <a:path w="2124075" h="2124075">
                <a:moveTo>
                  <a:pt x="2123998" y="0"/>
                </a:moveTo>
                <a:lnTo>
                  <a:pt x="0" y="2123998"/>
                </a:lnTo>
                <a:lnTo>
                  <a:pt x="2123998" y="2123998"/>
                </a:lnTo>
                <a:lnTo>
                  <a:pt x="2123998" y="0"/>
                </a:lnTo>
                <a:close/>
              </a:path>
            </a:pathLst>
          </a:custGeom>
          <a:solidFill>
            <a:schemeClr val="bg1"/>
          </a:solidFill>
        </p:spPr>
        <p:txBody>
          <a:bodyPr wrap="square" lIns="0" tIns="0" rIns="0" bIns="0" rtlCol="0"/>
          <a:lstStyle/>
          <a:p>
            <a:endParaRPr/>
          </a:p>
        </p:txBody>
      </p:sp>
      <p:pic>
        <p:nvPicPr>
          <p:cNvPr id="18" name="Afbeelding 17" descr="Afbeelding met tekening&#10;&#10;Automatisch gegenereerde beschrijving">
            <a:extLst>
              <a:ext uri="{FF2B5EF4-FFF2-40B4-BE49-F238E27FC236}">
                <a16:creationId xmlns:a16="http://schemas.microsoft.com/office/drawing/2014/main" id="{1D829A20-2BFF-9042-8FF3-E135FD22AC49}"/>
              </a:ext>
            </a:extLst>
          </p:cNvPr>
          <p:cNvPicPr>
            <a:picLocks noChangeAspect="1"/>
          </p:cNvPicPr>
          <p:nvPr userDrawn="1"/>
        </p:nvPicPr>
        <p:blipFill>
          <a:blip r:embed="rId2"/>
          <a:stretch>
            <a:fillRect/>
          </a:stretch>
        </p:blipFill>
        <p:spPr>
          <a:xfrm>
            <a:off x="1218922" y="5742580"/>
            <a:ext cx="1409190" cy="509034"/>
          </a:xfrm>
          <a:prstGeom prst="rect">
            <a:avLst/>
          </a:prstGeom>
        </p:spPr>
      </p:pic>
      <p:sp>
        <p:nvSpPr>
          <p:cNvPr id="12" name="object 5">
            <a:extLst>
              <a:ext uri="{FF2B5EF4-FFF2-40B4-BE49-F238E27FC236}">
                <a16:creationId xmlns:a16="http://schemas.microsoft.com/office/drawing/2014/main" id="{ED553707-7F2C-934D-9B10-64881CE6149E}"/>
              </a:ext>
            </a:extLst>
          </p:cNvPr>
          <p:cNvSpPr/>
          <p:nvPr userDrawn="1"/>
        </p:nvSpPr>
        <p:spPr>
          <a:xfrm>
            <a:off x="11742234" y="580571"/>
            <a:ext cx="478794" cy="5671043"/>
          </a:xfrm>
          <a:custGeom>
            <a:avLst/>
            <a:gdLst/>
            <a:ahLst/>
            <a:cxnLst/>
            <a:rect l="l" t="t" r="r" b="b"/>
            <a:pathLst>
              <a:path w="7273290" h="5859780">
                <a:moveTo>
                  <a:pt x="0" y="5859233"/>
                </a:moveTo>
                <a:lnTo>
                  <a:pt x="7273201" y="5859233"/>
                </a:lnTo>
                <a:lnTo>
                  <a:pt x="7273201" y="0"/>
                </a:lnTo>
                <a:lnTo>
                  <a:pt x="0" y="0"/>
                </a:lnTo>
                <a:lnTo>
                  <a:pt x="0" y="5859233"/>
                </a:lnTo>
                <a:close/>
              </a:path>
            </a:pathLst>
          </a:custGeom>
          <a:solidFill>
            <a:schemeClr val="accent4"/>
          </a:solidFill>
        </p:spPr>
        <p:txBody>
          <a:bodyPr wrap="square" lIns="0" tIns="0" rIns="0" bIns="0" rtlCol="0"/>
          <a:lstStyle/>
          <a:p>
            <a:endParaRPr dirty="0"/>
          </a:p>
        </p:txBody>
      </p:sp>
    </p:spTree>
    <p:extLst>
      <p:ext uri="{BB962C8B-B14F-4D97-AF65-F5344CB8AC3E}">
        <p14:creationId xmlns:p14="http://schemas.microsoft.com/office/powerpoint/2010/main" val="29802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zeegroen)">
    <p:spTree>
      <p:nvGrpSpPr>
        <p:cNvPr id="1" name=""/>
        <p:cNvGrpSpPr/>
        <p:nvPr/>
      </p:nvGrpSpPr>
      <p:grpSpPr>
        <a:xfrm>
          <a:off x="0" y="0"/>
          <a:ext cx="0" cy="0"/>
          <a:chOff x="0" y="0"/>
          <a:chExt cx="0" cy="0"/>
        </a:xfrm>
      </p:grpSpPr>
      <p:sp>
        <p:nvSpPr>
          <p:cNvPr id="18" name="object 4">
            <a:extLst>
              <a:ext uri="{FF2B5EF4-FFF2-40B4-BE49-F238E27FC236}">
                <a16:creationId xmlns:a16="http://schemas.microsoft.com/office/drawing/2014/main" id="{CDC0255F-43CB-8E4B-AEE4-A0B59D7B5EF2}"/>
              </a:ext>
            </a:extLst>
          </p:cNvPr>
          <p:cNvSpPr/>
          <p:nvPr userDrawn="1"/>
        </p:nvSpPr>
        <p:spPr>
          <a:xfrm>
            <a:off x="-19927" y="449211"/>
            <a:ext cx="11618202" cy="111833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rgbClr val="00A39E"/>
          </a:solidFill>
        </p:spPr>
        <p:txBody>
          <a:bodyPr wrap="square" lIns="0" tIns="0" rIns="0" bIns="0" rtlCol="0"/>
          <a:lstStyle/>
          <a:p>
            <a:endParaRPr/>
          </a:p>
        </p:txBody>
      </p:sp>
      <p:sp>
        <p:nvSpPr>
          <p:cNvPr id="14" name="Titel 1">
            <a:extLst>
              <a:ext uri="{FF2B5EF4-FFF2-40B4-BE49-F238E27FC236}">
                <a16:creationId xmlns:a16="http://schemas.microsoft.com/office/drawing/2014/main" id="{2459FF93-6A89-234A-9CBE-901F0953B73C}"/>
              </a:ext>
            </a:extLst>
          </p:cNvPr>
          <p:cNvSpPr>
            <a:spLocks noGrp="1"/>
          </p:cNvSpPr>
          <p:nvPr>
            <p:ph type="ctrTitle" hasCustomPrompt="1"/>
          </p:nvPr>
        </p:nvSpPr>
        <p:spPr>
          <a:xfrm>
            <a:off x="687584" y="763411"/>
            <a:ext cx="7862536" cy="522912"/>
          </a:xfrm>
        </p:spPr>
        <p:txBody>
          <a:bodyPr anchor="b">
            <a:normAutofit/>
          </a:bodyPr>
          <a:lstStyle>
            <a:lvl1pPr algn="l">
              <a:defRPr sz="3200">
                <a:solidFill>
                  <a:schemeClr val="bg1"/>
                </a:solidFill>
              </a:defRPr>
            </a:lvl1pPr>
          </a:lstStyle>
          <a:p>
            <a:r>
              <a:rPr lang="nl-NL" dirty="0"/>
              <a:t>Klik om een titel in te voegen</a:t>
            </a:r>
          </a:p>
        </p:txBody>
      </p:sp>
      <p:sp>
        <p:nvSpPr>
          <p:cNvPr id="19" name="object 7">
            <a:extLst>
              <a:ext uri="{FF2B5EF4-FFF2-40B4-BE49-F238E27FC236}">
                <a16:creationId xmlns:a16="http://schemas.microsoft.com/office/drawing/2014/main" id="{7B05F17A-E033-E848-89D8-64F889E4BD49}"/>
              </a:ext>
            </a:extLst>
          </p:cNvPr>
          <p:cNvSpPr/>
          <p:nvPr userDrawn="1"/>
        </p:nvSpPr>
        <p:spPr>
          <a:xfrm>
            <a:off x="10479943" y="449211"/>
            <a:ext cx="1118332" cy="1118332"/>
          </a:xfrm>
          <a:custGeom>
            <a:avLst/>
            <a:gdLst/>
            <a:ahLst/>
            <a:cxnLst/>
            <a:rect l="l" t="t" r="r" b="b"/>
            <a:pathLst>
              <a:path w="2124075" h="2124075">
                <a:moveTo>
                  <a:pt x="2123998" y="0"/>
                </a:moveTo>
                <a:lnTo>
                  <a:pt x="0" y="2123998"/>
                </a:lnTo>
                <a:lnTo>
                  <a:pt x="2123998" y="2123998"/>
                </a:lnTo>
                <a:lnTo>
                  <a:pt x="2123998" y="0"/>
                </a:lnTo>
                <a:close/>
              </a:path>
            </a:pathLst>
          </a:custGeom>
          <a:solidFill>
            <a:schemeClr val="accent4"/>
          </a:solidFill>
        </p:spPr>
        <p:txBody>
          <a:bodyPr wrap="square" lIns="0" tIns="0" rIns="0" bIns="0" rtlCol="0"/>
          <a:lstStyle/>
          <a:p>
            <a:endParaRPr/>
          </a:p>
        </p:txBody>
      </p:sp>
      <p:grpSp>
        <p:nvGrpSpPr>
          <p:cNvPr id="2" name="Groep 1">
            <a:extLst>
              <a:ext uri="{FF2B5EF4-FFF2-40B4-BE49-F238E27FC236}">
                <a16:creationId xmlns:a16="http://schemas.microsoft.com/office/drawing/2014/main" id="{B7343181-98F0-5342-956A-D0ADB7C432A9}"/>
              </a:ext>
            </a:extLst>
          </p:cNvPr>
          <p:cNvGrpSpPr/>
          <p:nvPr userDrawn="1"/>
        </p:nvGrpSpPr>
        <p:grpSpPr>
          <a:xfrm>
            <a:off x="10243254" y="449210"/>
            <a:ext cx="1355021" cy="489199"/>
            <a:chOff x="578325" y="5679205"/>
            <a:chExt cx="2101850" cy="758825"/>
          </a:xfrm>
        </p:grpSpPr>
        <p:sp>
          <p:nvSpPr>
            <p:cNvPr id="8" name="object 2">
              <a:extLst>
                <a:ext uri="{FF2B5EF4-FFF2-40B4-BE49-F238E27FC236}">
                  <a16:creationId xmlns:a16="http://schemas.microsoft.com/office/drawing/2014/main" id="{BB3D399E-C874-9642-9BE9-EE48AC452FDD}"/>
                </a:ext>
              </a:extLst>
            </p:cNvPr>
            <p:cNvSpPr/>
            <p:nvPr userDrawn="1"/>
          </p:nvSpPr>
          <p:spPr>
            <a:xfrm>
              <a:off x="578325" y="5679205"/>
              <a:ext cx="2101850" cy="758825"/>
            </a:xfrm>
            <a:custGeom>
              <a:avLst/>
              <a:gdLst/>
              <a:ahLst/>
              <a:cxnLst/>
              <a:rect l="l" t="t" r="r" b="b"/>
              <a:pathLst>
                <a:path w="2101850" h="758825">
                  <a:moveTo>
                    <a:pt x="2101824" y="0"/>
                  </a:moveTo>
                  <a:lnTo>
                    <a:pt x="0" y="0"/>
                  </a:lnTo>
                  <a:lnTo>
                    <a:pt x="0" y="758558"/>
                  </a:lnTo>
                  <a:lnTo>
                    <a:pt x="1343317" y="758558"/>
                  </a:lnTo>
                  <a:lnTo>
                    <a:pt x="2101824" y="0"/>
                  </a:lnTo>
                  <a:close/>
                </a:path>
              </a:pathLst>
            </a:custGeom>
            <a:solidFill>
              <a:srgbClr val="EF7D00"/>
            </a:solidFill>
          </p:spPr>
          <p:txBody>
            <a:bodyPr wrap="square" lIns="0" tIns="0" rIns="0" bIns="0" rtlCol="0"/>
            <a:lstStyle/>
            <a:p>
              <a:endParaRPr/>
            </a:p>
          </p:txBody>
        </p:sp>
        <p:sp>
          <p:nvSpPr>
            <p:cNvPr id="10" name="object 3">
              <a:extLst>
                <a:ext uri="{FF2B5EF4-FFF2-40B4-BE49-F238E27FC236}">
                  <a16:creationId xmlns:a16="http://schemas.microsoft.com/office/drawing/2014/main" id="{BBCF4205-7ECC-154E-8B44-45B6A669B4E2}"/>
                </a:ext>
              </a:extLst>
            </p:cNvPr>
            <p:cNvSpPr/>
            <p:nvPr userDrawn="1"/>
          </p:nvSpPr>
          <p:spPr>
            <a:xfrm>
              <a:off x="698141" y="5779368"/>
              <a:ext cx="1121523" cy="561793"/>
            </a:xfrm>
            <a:prstGeom prst="rect">
              <a:avLst/>
            </a:prstGeom>
            <a:blipFill>
              <a:blip r:embed="rId2" cstate="print"/>
              <a:stretch>
                <a:fillRect/>
              </a:stretch>
            </a:blipFill>
          </p:spPr>
          <p:txBody>
            <a:bodyPr wrap="square" lIns="0" tIns="0" rIns="0" bIns="0" rtlCol="0"/>
            <a:lstStyle/>
            <a:p>
              <a:endParaRPr/>
            </a:p>
          </p:txBody>
        </p:sp>
      </p:grpSp>
      <p:sp>
        <p:nvSpPr>
          <p:cNvPr id="4" name="Tijdelijke aanduiding voor tekst 3">
            <a:extLst>
              <a:ext uri="{FF2B5EF4-FFF2-40B4-BE49-F238E27FC236}">
                <a16:creationId xmlns:a16="http://schemas.microsoft.com/office/drawing/2014/main" id="{83A42C7D-573A-6B48-B427-5C5CA4BA67D9}"/>
              </a:ext>
            </a:extLst>
          </p:cNvPr>
          <p:cNvSpPr>
            <a:spLocks noGrp="1"/>
          </p:cNvSpPr>
          <p:nvPr>
            <p:ph type="body" sz="quarter" idx="11" hasCustomPrompt="1"/>
          </p:nvPr>
        </p:nvSpPr>
        <p:spPr>
          <a:xfrm>
            <a:off x="687387" y="1957564"/>
            <a:ext cx="5307012" cy="4137025"/>
          </a:xfrm>
        </p:spPr>
        <p:txBody>
          <a:bodyPr/>
          <a:lstStyle>
            <a:lvl1pPr marL="0" indent="0">
              <a:buFont typeface="Arial" panose="020B0604020202020204" pitchFamily="34" charset="0"/>
              <a:buNone/>
              <a:defRPr/>
            </a:lvl1pPr>
            <a:lvl2pPr marL="457200" indent="0">
              <a:buNone/>
              <a:defRPr/>
            </a:lvl2pPr>
          </a:lstStyle>
          <a:p>
            <a:pPr lvl="0"/>
            <a:r>
              <a:rPr lang="nl-NL" dirty="0"/>
              <a:t>Klik om een tekst in te voegen</a:t>
            </a:r>
          </a:p>
        </p:txBody>
      </p:sp>
      <p:sp>
        <p:nvSpPr>
          <p:cNvPr id="13" name="Tijdelijke aanduiding voor tekst 3">
            <a:extLst>
              <a:ext uri="{FF2B5EF4-FFF2-40B4-BE49-F238E27FC236}">
                <a16:creationId xmlns:a16="http://schemas.microsoft.com/office/drawing/2014/main" id="{F0D72D3C-5890-664E-A8D7-59CBCA229FD8}"/>
              </a:ext>
            </a:extLst>
          </p:cNvPr>
          <p:cNvSpPr>
            <a:spLocks noGrp="1"/>
          </p:cNvSpPr>
          <p:nvPr>
            <p:ph type="body" sz="quarter" idx="12" hasCustomPrompt="1"/>
          </p:nvPr>
        </p:nvSpPr>
        <p:spPr>
          <a:xfrm>
            <a:off x="6291263" y="1957564"/>
            <a:ext cx="5307012" cy="4137025"/>
          </a:xfrm>
        </p:spPr>
        <p:txBody>
          <a:bodyPr/>
          <a:lstStyle>
            <a:lvl1pPr marL="0" indent="0">
              <a:buFont typeface="Arial" panose="020B0604020202020204" pitchFamily="34" charset="0"/>
              <a:buNone/>
              <a:defRPr/>
            </a:lvl1pPr>
            <a:lvl2pPr marL="457200" indent="0">
              <a:buNone/>
              <a:defRPr/>
            </a:lvl2pPr>
          </a:lstStyle>
          <a:p>
            <a:pPr lvl="0"/>
            <a:r>
              <a:rPr lang="nl-NL" dirty="0"/>
              <a:t>Klik om een tekst in te voegen</a:t>
            </a:r>
          </a:p>
        </p:txBody>
      </p:sp>
    </p:spTree>
    <p:extLst>
      <p:ext uri="{BB962C8B-B14F-4D97-AF65-F5344CB8AC3E}">
        <p14:creationId xmlns:p14="http://schemas.microsoft.com/office/powerpoint/2010/main" val="997575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en afbeelding (zeegroen)">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79336F3D-154D-8C42-8B6B-FDA60675F999}"/>
              </a:ext>
            </a:extLst>
          </p:cNvPr>
          <p:cNvSpPr/>
          <p:nvPr userDrawn="1"/>
        </p:nvSpPr>
        <p:spPr>
          <a:xfrm>
            <a:off x="0" y="449211"/>
            <a:ext cx="11598275" cy="1118332"/>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chemeClr val="accent1"/>
          </a:solidFill>
        </p:spPr>
        <p:txBody>
          <a:bodyPr wrap="square" lIns="0" tIns="0" rIns="0" bIns="0" rtlCol="0"/>
          <a:lstStyle/>
          <a:p>
            <a:endParaRPr/>
          </a:p>
        </p:txBody>
      </p:sp>
      <p:sp>
        <p:nvSpPr>
          <p:cNvPr id="14" name="Titel 1">
            <a:extLst>
              <a:ext uri="{FF2B5EF4-FFF2-40B4-BE49-F238E27FC236}">
                <a16:creationId xmlns:a16="http://schemas.microsoft.com/office/drawing/2014/main" id="{2459FF93-6A89-234A-9CBE-901F0953B73C}"/>
              </a:ext>
            </a:extLst>
          </p:cNvPr>
          <p:cNvSpPr>
            <a:spLocks noGrp="1"/>
          </p:cNvSpPr>
          <p:nvPr>
            <p:ph type="ctrTitle" hasCustomPrompt="1"/>
          </p:nvPr>
        </p:nvSpPr>
        <p:spPr>
          <a:xfrm>
            <a:off x="687585" y="772079"/>
            <a:ext cx="7862536" cy="522912"/>
          </a:xfrm>
        </p:spPr>
        <p:txBody>
          <a:bodyPr anchor="b">
            <a:normAutofit/>
          </a:bodyPr>
          <a:lstStyle>
            <a:lvl1pPr algn="l">
              <a:defRPr sz="3200">
                <a:solidFill>
                  <a:schemeClr val="bg1"/>
                </a:solidFill>
              </a:defRPr>
            </a:lvl1pPr>
          </a:lstStyle>
          <a:p>
            <a:r>
              <a:rPr lang="nl-NL" dirty="0"/>
              <a:t>Klik om een titel in te voegen</a:t>
            </a:r>
          </a:p>
        </p:txBody>
      </p:sp>
      <p:sp>
        <p:nvSpPr>
          <p:cNvPr id="6" name="Tijdelijke aanduiding voor afbeelding 3">
            <a:extLst>
              <a:ext uri="{FF2B5EF4-FFF2-40B4-BE49-F238E27FC236}">
                <a16:creationId xmlns:a16="http://schemas.microsoft.com/office/drawing/2014/main" id="{D60E0BDA-F293-4F44-945C-CE497E9AB806}"/>
              </a:ext>
            </a:extLst>
          </p:cNvPr>
          <p:cNvSpPr>
            <a:spLocks noGrp="1"/>
          </p:cNvSpPr>
          <p:nvPr>
            <p:ph type="pic" sz="quarter" idx="10" hasCustomPrompt="1"/>
          </p:nvPr>
        </p:nvSpPr>
        <p:spPr>
          <a:xfrm>
            <a:off x="5429130" y="1942339"/>
            <a:ext cx="6169145" cy="4143582"/>
          </a:xfrm>
        </p:spPr>
        <p:txBody>
          <a:bodyPr/>
          <a:lstStyle>
            <a:lvl1pPr marL="0" indent="0">
              <a:buNone/>
              <a:defRPr>
                <a:solidFill>
                  <a:schemeClr val="tx1"/>
                </a:solidFill>
              </a:defRPr>
            </a:lvl1pPr>
          </a:lstStyle>
          <a:p>
            <a:r>
              <a:rPr lang="nl-NL" dirty="0"/>
              <a:t>Klik op het pictogram om een afbeelding in te voegen</a:t>
            </a:r>
          </a:p>
        </p:txBody>
      </p:sp>
      <p:sp>
        <p:nvSpPr>
          <p:cNvPr id="12" name="object 7">
            <a:extLst>
              <a:ext uri="{FF2B5EF4-FFF2-40B4-BE49-F238E27FC236}">
                <a16:creationId xmlns:a16="http://schemas.microsoft.com/office/drawing/2014/main" id="{0259E4A9-8BF4-5D4A-BE40-53E042E710D9}"/>
              </a:ext>
            </a:extLst>
          </p:cNvPr>
          <p:cNvSpPr/>
          <p:nvPr userDrawn="1"/>
        </p:nvSpPr>
        <p:spPr>
          <a:xfrm>
            <a:off x="10479943" y="449211"/>
            <a:ext cx="1118332" cy="1118332"/>
          </a:xfrm>
          <a:custGeom>
            <a:avLst/>
            <a:gdLst/>
            <a:ahLst/>
            <a:cxnLst/>
            <a:rect l="l" t="t" r="r" b="b"/>
            <a:pathLst>
              <a:path w="2124075" h="2124075">
                <a:moveTo>
                  <a:pt x="2123998" y="0"/>
                </a:moveTo>
                <a:lnTo>
                  <a:pt x="0" y="2123998"/>
                </a:lnTo>
                <a:lnTo>
                  <a:pt x="2123998" y="2123998"/>
                </a:lnTo>
                <a:lnTo>
                  <a:pt x="2123998" y="0"/>
                </a:lnTo>
                <a:close/>
              </a:path>
            </a:pathLst>
          </a:custGeom>
          <a:solidFill>
            <a:schemeClr val="accent4"/>
          </a:solidFill>
        </p:spPr>
        <p:txBody>
          <a:bodyPr wrap="square" lIns="0" tIns="0" rIns="0" bIns="0" rtlCol="0"/>
          <a:lstStyle/>
          <a:p>
            <a:endParaRPr/>
          </a:p>
        </p:txBody>
      </p:sp>
      <p:grpSp>
        <p:nvGrpSpPr>
          <p:cNvPr id="17" name="Groep 16">
            <a:extLst>
              <a:ext uri="{FF2B5EF4-FFF2-40B4-BE49-F238E27FC236}">
                <a16:creationId xmlns:a16="http://schemas.microsoft.com/office/drawing/2014/main" id="{2873A4F4-791B-A644-A151-7C43B34610B0}"/>
              </a:ext>
            </a:extLst>
          </p:cNvPr>
          <p:cNvGrpSpPr/>
          <p:nvPr userDrawn="1"/>
        </p:nvGrpSpPr>
        <p:grpSpPr>
          <a:xfrm>
            <a:off x="10243254" y="449210"/>
            <a:ext cx="1355021" cy="489199"/>
            <a:chOff x="578325" y="5679205"/>
            <a:chExt cx="2101850" cy="758825"/>
          </a:xfrm>
        </p:grpSpPr>
        <p:sp>
          <p:nvSpPr>
            <p:cNvPr id="18" name="object 2">
              <a:extLst>
                <a:ext uri="{FF2B5EF4-FFF2-40B4-BE49-F238E27FC236}">
                  <a16:creationId xmlns:a16="http://schemas.microsoft.com/office/drawing/2014/main" id="{C4C53E36-10E2-D349-BC31-A09CAAC60E0C}"/>
                </a:ext>
              </a:extLst>
            </p:cNvPr>
            <p:cNvSpPr/>
            <p:nvPr userDrawn="1"/>
          </p:nvSpPr>
          <p:spPr>
            <a:xfrm>
              <a:off x="578325" y="5679205"/>
              <a:ext cx="2101850" cy="758825"/>
            </a:xfrm>
            <a:custGeom>
              <a:avLst/>
              <a:gdLst/>
              <a:ahLst/>
              <a:cxnLst/>
              <a:rect l="l" t="t" r="r" b="b"/>
              <a:pathLst>
                <a:path w="2101850" h="758825">
                  <a:moveTo>
                    <a:pt x="2101824" y="0"/>
                  </a:moveTo>
                  <a:lnTo>
                    <a:pt x="0" y="0"/>
                  </a:lnTo>
                  <a:lnTo>
                    <a:pt x="0" y="758558"/>
                  </a:lnTo>
                  <a:lnTo>
                    <a:pt x="1343317" y="758558"/>
                  </a:lnTo>
                  <a:lnTo>
                    <a:pt x="2101824" y="0"/>
                  </a:lnTo>
                  <a:close/>
                </a:path>
              </a:pathLst>
            </a:custGeom>
            <a:solidFill>
              <a:srgbClr val="EF7D00"/>
            </a:solidFill>
          </p:spPr>
          <p:txBody>
            <a:bodyPr wrap="square" lIns="0" tIns="0" rIns="0" bIns="0" rtlCol="0"/>
            <a:lstStyle/>
            <a:p>
              <a:endParaRPr/>
            </a:p>
          </p:txBody>
        </p:sp>
        <p:sp>
          <p:nvSpPr>
            <p:cNvPr id="19" name="object 3">
              <a:extLst>
                <a:ext uri="{FF2B5EF4-FFF2-40B4-BE49-F238E27FC236}">
                  <a16:creationId xmlns:a16="http://schemas.microsoft.com/office/drawing/2014/main" id="{65030DAE-8934-3946-9061-B44E68BEC54C}"/>
                </a:ext>
              </a:extLst>
            </p:cNvPr>
            <p:cNvSpPr/>
            <p:nvPr userDrawn="1"/>
          </p:nvSpPr>
          <p:spPr>
            <a:xfrm>
              <a:off x="698141" y="5779368"/>
              <a:ext cx="1121523" cy="561793"/>
            </a:xfrm>
            <a:prstGeom prst="rect">
              <a:avLst/>
            </a:prstGeom>
            <a:blipFill>
              <a:blip r:embed="rId2" cstate="print"/>
              <a:stretch>
                <a:fillRect/>
              </a:stretch>
            </a:blipFill>
          </p:spPr>
          <p:txBody>
            <a:bodyPr wrap="square" lIns="0" tIns="0" rIns="0" bIns="0" rtlCol="0"/>
            <a:lstStyle/>
            <a:p>
              <a:endParaRPr/>
            </a:p>
          </p:txBody>
        </p:sp>
      </p:grpSp>
      <p:sp>
        <p:nvSpPr>
          <p:cNvPr id="10" name="Tijdelijke aanduiding voor tekst 3">
            <a:extLst>
              <a:ext uri="{FF2B5EF4-FFF2-40B4-BE49-F238E27FC236}">
                <a16:creationId xmlns:a16="http://schemas.microsoft.com/office/drawing/2014/main" id="{69779D0D-738E-9545-BECF-EA60ABCCF6F7}"/>
              </a:ext>
            </a:extLst>
          </p:cNvPr>
          <p:cNvSpPr>
            <a:spLocks noGrp="1"/>
          </p:cNvSpPr>
          <p:nvPr>
            <p:ph type="body" sz="quarter" idx="11" hasCustomPrompt="1"/>
          </p:nvPr>
        </p:nvSpPr>
        <p:spPr>
          <a:xfrm>
            <a:off x="687387" y="1957564"/>
            <a:ext cx="4580352" cy="4137025"/>
          </a:xfrm>
        </p:spPr>
        <p:txBody>
          <a:bodyPr/>
          <a:lstStyle>
            <a:lvl1pPr marL="0" indent="0">
              <a:buFont typeface="Arial" panose="020B0604020202020204" pitchFamily="34" charset="0"/>
              <a:buNone/>
              <a:defRPr/>
            </a:lvl1pPr>
            <a:lvl2pPr marL="457200" indent="0">
              <a:buNone/>
              <a:defRPr/>
            </a:lvl2pPr>
          </a:lstStyle>
          <a:p>
            <a:pPr lvl="0"/>
            <a:r>
              <a:rPr lang="nl-NL" dirty="0"/>
              <a:t>Klik om een tekst in te voegen</a:t>
            </a:r>
          </a:p>
        </p:txBody>
      </p:sp>
    </p:spTree>
    <p:extLst>
      <p:ext uri="{BB962C8B-B14F-4D97-AF65-F5344CB8AC3E}">
        <p14:creationId xmlns:p14="http://schemas.microsoft.com/office/powerpoint/2010/main" val="2954752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en tabel">
    <p:spTree>
      <p:nvGrpSpPr>
        <p:cNvPr id="1" name=""/>
        <p:cNvGrpSpPr/>
        <p:nvPr/>
      </p:nvGrpSpPr>
      <p:grpSpPr>
        <a:xfrm>
          <a:off x="0" y="0"/>
          <a:ext cx="0" cy="0"/>
          <a:chOff x="0" y="0"/>
          <a:chExt cx="0" cy="0"/>
        </a:xfrm>
      </p:grpSpPr>
      <p:sp>
        <p:nvSpPr>
          <p:cNvPr id="10" name="object 4">
            <a:extLst>
              <a:ext uri="{FF2B5EF4-FFF2-40B4-BE49-F238E27FC236}">
                <a16:creationId xmlns:a16="http://schemas.microsoft.com/office/drawing/2014/main" id="{C00A7CEF-B9D4-9D4D-A1E6-E0C93618CD4E}"/>
              </a:ext>
            </a:extLst>
          </p:cNvPr>
          <p:cNvSpPr/>
          <p:nvPr userDrawn="1"/>
        </p:nvSpPr>
        <p:spPr>
          <a:xfrm>
            <a:off x="0" y="449210"/>
            <a:ext cx="11504415" cy="1118333"/>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chemeClr val="accent1"/>
          </a:solidFill>
        </p:spPr>
        <p:txBody>
          <a:bodyPr wrap="square" lIns="0" tIns="0" rIns="0" bIns="0" rtlCol="0"/>
          <a:lstStyle/>
          <a:p>
            <a:endParaRPr/>
          </a:p>
        </p:txBody>
      </p:sp>
      <p:sp>
        <p:nvSpPr>
          <p:cNvPr id="14" name="Titel 1">
            <a:extLst>
              <a:ext uri="{FF2B5EF4-FFF2-40B4-BE49-F238E27FC236}">
                <a16:creationId xmlns:a16="http://schemas.microsoft.com/office/drawing/2014/main" id="{2459FF93-6A89-234A-9CBE-901F0953B73C}"/>
              </a:ext>
            </a:extLst>
          </p:cNvPr>
          <p:cNvSpPr>
            <a:spLocks noGrp="1"/>
          </p:cNvSpPr>
          <p:nvPr>
            <p:ph type="ctrTitle" hasCustomPrompt="1"/>
          </p:nvPr>
        </p:nvSpPr>
        <p:spPr>
          <a:xfrm>
            <a:off x="687584" y="763411"/>
            <a:ext cx="7862536" cy="522912"/>
          </a:xfrm>
        </p:spPr>
        <p:txBody>
          <a:bodyPr anchor="b">
            <a:normAutofit/>
          </a:bodyPr>
          <a:lstStyle>
            <a:lvl1pPr algn="l">
              <a:defRPr sz="3200">
                <a:solidFill>
                  <a:schemeClr val="bg1"/>
                </a:solidFill>
              </a:defRPr>
            </a:lvl1pPr>
          </a:lstStyle>
          <a:p>
            <a:r>
              <a:rPr lang="nl-NL" dirty="0"/>
              <a:t>Klik om een titel in te voegen</a:t>
            </a:r>
          </a:p>
        </p:txBody>
      </p:sp>
      <p:sp>
        <p:nvSpPr>
          <p:cNvPr id="5" name="Tijdelijke aanduiding voor tabel 4">
            <a:extLst>
              <a:ext uri="{FF2B5EF4-FFF2-40B4-BE49-F238E27FC236}">
                <a16:creationId xmlns:a16="http://schemas.microsoft.com/office/drawing/2014/main" id="{65DB0A2A-EE43-D843-AB35-9BE17A488D78}"/>
              </a:ext>
            </a:extLst>
          </p:cNvPr>
          <p:cNvSpPr>
            <a:spLocks noGrp="1"/>
          </p:cNvSpPr>
          <p:nvPr>
            <p:ph type="tbl" sz="quarter" idx="13" hasCustomPrompt="1"/>
          </p:nvPr>
        </p:nvSpPr>
        <p:spPr>
          <a:xfrm>
            <a:off x="4601817" y="1984097"/>
            <a:ext cx="6902598" cy="4110492"/>
          </a:xfrm>
        </p:spPr>
        <p:txBody>
          <a:bodyPr/>
          <a:lstStyle>
            <a:lvl1pPr marL="0" indent="0">
              <a:buNone/>
              <a:defRPr>
                <a:solidFill>
                  <a:schemeClr val="tx1"/>
                </a:solidFill>
              </a:defRPr>
            </a:lvl1pPr>
          </a:lstStyle>
          <a:p>
            <a:r>
              <a:rPr lang="nl-NL" dirty="0"/>
              <a:t>Klik op het pictogram om een tabel in te voegen</a:t>
            </a:r>
          </a:p>
        </p:txBody>
      </p:sp>
      <p:sp>
        <p:nvSpPr>
          <p:cNvPr id="8" name="object 7">
            <a:extLst>
              <a:ext uri="{FF2B5EF4-FFF2-40B4-BE49-F238E27FC236}">
                <a16:creationId xmlns:a16="http://schemas.microsoft.com/office/drawing/2014/main" id="{DCEFC59E-CECA-6B4F-B733-1268B5F255E5}"/>
              </a:ext>
            </a:extLst>
          </p:cNvPr>
          <p:cNvSpPr/>
          <p:nvPr userDrawn="1"/>
        </p:nvSpPr>
        <p:spPr>
          <a:xfrm>
            <a:off x="10385814" y="449211"/>
            <a:ext cx="1118332" cy="1118332"/>
          </a:xfrm>
          <a:custGeom>
            <a:avLst/>
            <a:gdLst/>
            <a:ahLst/>
            <a:cxnLst/>
            <a:rect l="l" t="t" r="r" b="b"/>
            <a:pathLst>
              <a:path w="2124075" h="2124075">
                <a:moveTo>
                  <a:pt x="2123998" y="0"/>
                </a:moveTo>
                <a:lnTo>
                  <a:pt x="0" y="2123998"/>
                </a:lnTo>
                <a:lnTo>
                  <a:pt x="2123998" y="2123998"/>
                </a:lnTo>
                <a:lnTo>
                  <a:pt x="2123998" y="0"/>
                </a:lnTo>
                <a:close/>
              </a:path>
            </a:pathLst>
          </a:custGeom>
          <a:solidFill>
            <a:schemeClr val="accent4"/>
          </a:solidFill>
        </p:spPr>
        <p:txBody>
          <a:bodyPr wrap="square" lIns="0" tIns="0" rIns="0" bIns="0" rtlCol="0"/>
          <a:lstStyle/>
          <a:p>
            <a:endParaRPr/>
          </a:p>
        </p:txBody>
      </p:sp>
      <p:grpSp>
        <p:nvGrpSpPr>
          <p:cNvPr id="16" name="Groep 15">
            <a:extLst>
              <a:ext uri="{FF2B5EF4-FFF2-40B4-BE49-F238E27FC236}">
                <a16:creationId xmlns:a16="http://schemas.microsoft.com/office/drawing/2014/main" id="{F8D5EA17-278D-8941-B259-FD37A51C6649}"/>
              </a:ext>
            </a:extLst>
          </p:cNvPr>
          <p:cNvGrpSpPr/>
          <p:nvPr userDrawn="1"/>
        </p:nvGrpSpPr>
        <p:grpSpPr>
          <a:xfrm>
            <a:off x="10149125" y="449210"/>
            <a:ext cx="1355021" cy="489199"/>
            <a:chOff x="578325" y="5679205"/>
            <a:chExt cx="2101850" cy="758825"/>
          </a:xfrm>
        </p:grpSpPr>
        <p:sp>
          <p:nvSpPr>
            <p:cNvPr id="17" name="object 2">
              <a:extLst>
                <a:ext uri="{FF2B5EF4-FFF2-40B4-BE49-F238E27FC236}">
                  <a16:creationId xmlns:a16="http://schemas.microsoft.com/office/drawing/2014/main" id="{A3485299-AFF2-6047-BF33-C6416ECC5077}"/>
                </a:ext>
              </a:extLst>
            </p:cNvPr>
            <p:cNvSpPr/>
            <p:nvPr userDrawn="1"/>
          </p:nvSpPr>
          <p:spPr>
            <a:xfrm>
              <a:off x="578325" y="5679205"/>
              <a:ext cx="2101850" cy="758825"/>
            </a:xfrm>
            <a:custGeom>
              <a:avLst/>
              <a:gdLst/>
              <a:ahLst/>
              <a:cxnLst/>
              <a:rect l="l" t="t" r="r" b="b"/>
              <a:pathLst>
                <a:path w="2101850" h="758825">
                  <a:moveTo>
                    <a:pt x="2101824" y="0"/>
                  </a:moveTo>
                  <a:lnTo>
                    <a:pt x="0" y="0"/>
                  </a:lnTo>
                  <a:lnTo>
                    <a:pt x="0" y="758558"/>
                  </a:lnTo>
                  <a:lnTo>
                    <a:pt x="1343317" y="758558"/>
                  </a:lnTo>
                  <a:lnTo>
                    <a:pt x="2101824" y="0"/>
                  </a:lnTo>
                  <a:close/>
                </a:path>
              </a:pathLst>
            </a:custGeom>
            <a:solidFill>
              <a:srgbClr val="EF7D00"/>
            </a:solidFill>
          </p:spPr>
          <p:txBody>
            <a:bodyPr wrap="square" lIns="0" tIns="0" rIns="0" bIns="0" rtlCol="0"/>
            <a:lstStyle/>
            <a:p>
              <a:endParaRPr/>
            </a:p>
          </p:txBody>
        </p:sp>
        <p:sp>
          <p:nvSpPr>
            <p:cNvPr id="18" name="object 3">
              <a:extLst>
                <a:ext uri="{FF2B5EF4-FFF2-40B4-BE49-F238E27FC236}">
                  <a16:creationId xmlns:a16="http://schemas.microsoft.com/office/drawing/2014/main" id="{63841A11-9E80-2B40-BBE9-D8116AEE234A}"/>
                </a:ext>
              </a:extLst>
            </p:cNvPr>
            <p:cNvSpPr/>
            <p:nvPr userDrawn="1"/>
          </p:nvSpPr>
          <p:spPr>
            <a:xfrm>
              <a:off x="698141" y="5779368"/>
              <a:ext cx="1121523" cy="561793"/>
            </a:xfrm>
            <a:prstGeom prst="rect">
              <a:avLst/>
            </a:prstGeom>
            <a:blipFill>
              <a:blip r:embed="rId2" cstate="print"/>
              <a:stretch>
                <a:fillRect/>
              </a:stretch>
            </a:blipFill>
          </p:spPr>
          <p:txBody>
            <a:bodyPr wrap="square" lIns="0" tIns="0" rIns="0" bIns="0" rtlCol="0"/>
            <a:lstStyle/>
            <a:p>
              <a:endParaRPr/>
            </a:p>
          </p:txBody>
        </p:sp>
      </p:grpSp>
      <p:sp>
        <p:nvSpPr>
          <p:cNvPr id="11" name="Tijdelijke aanduiding voor tekst 3">
            <a:extLst>
              <a:ext uri="{FF2B5EF4-FFF2-40B4-BE49-F238E27FC236}">
                <a16:creationId xmlns:a16="http://schemas.microsoft.com/office/drawing/2014/main" id="{509F7C31-E737-794A-8D5B-E72608679318}"/>
              </a:ext>
            </a:extLst>
          </p:cNvPr>
          <p:cNvSpPr>
            <a:spLocks noGrp="1"/>
          </p:cNvSpPr>
          <p:nvPr>
            <p:ph type="body" sz="quarter" idx="11" hasCustomPrompt="1"/>
          </p:nvPr>
        </p:nvSpPr>
        <p:spPr>
          <a:xfrm>
            <a:off x="687387" y="1957564"/>
            <a:ext cx="3755404" cy="4137025"/>
          </a:xfrm>
        </p:spPr>
        <p:txBody>
          <a:bodyPr/>
          <a:lstStyle>
            <a:lvl1pPr marL="0" indent="0">
              <a:buFont typeface="Arial" panose="020B0604020202020204" pitchFamily="34" charset="0"/>
              <a:buNone/>
              <a:defRPr/>
            </a:lvl1pPr>
            <a:lvl2pPr marL="457200" indent="0">
              <a:buNone/>
              <a:defRPr/>
            </a:lvl2pPr>
          </a:lstStyle>
          <a:p>
            <a:pPr lvl="0"/>
            <a:r>
              <a:rPr lang="nl-NL" dirty="0"/>
              <a:t>Klik om een tekst in te voegen</a:t>
            </a:r>
          </a:p>
        </p:txBody>
      </p:sp>
    </p:spTree>
    <p:extLst>
      <p:ext uri="{BB962C8B-B14F-4D97-AF65-F5344CB8AC3E}">
        <p14:creationId xmlns:p14="http://schemas.microsoft.com/office/powerpoint/2010/main" val="2968668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12" name="object 4">
            <a:extLst>
              <a:ext uri="{FF2B5EF4-FFF2-40B4-BE49-F238E27FC236}">
                <a16:creationId xmlns:a16="http://schemas.microsoft.com/office/drawing/2014/main" id="{FCD978FF-46EC-0844-9443-D468F291CA98}"/>
              </a:ext>
            </a:extLst>
          </p:cNvPr>
          <p:cNvSpPr/>
          <p:nvPr userDrawn="1"/>
        </p:nvSpPr>
        <p:spPr>
          <a:xfrm>
            <a:off x="0" y="449210"/>
            <a:ext cx="11504415" cy="1118333"/>
          </a:xfrm>
          <a:custGeom>
            <a:avLst/>
            <a:gdLst/>
            <a:ahLst/>
            <a:cxnLst/>
            <a:rect l="l" t="t" r="r" b="b"/>
            <a:pathLst>
              <a:path w="2950845" h="5859780">
                <a:moveTo>
                  <a:pt x="0" y="5859221"/>
                </a:moveTo>
                <a:lnTo>
                  <a:pt x="2950794" y="5859221"/>
                </a:lnTo>
                <a:lnTo>
                  <a:pt x="2950794" y="0"/>
                </a:lnTo>
                <a:lnTo>
                  <a:pt x="0" y="0"/>
                </a:lnTo>
                <a:lnTo>
                  <a:pt x="0" y="5859221"/>
                </a:lnTo>
                <a:close/>
              </a:path>
            </a:pathLst>
          </a:custGeom>
          <a:solidFill>
            <a:schemeClr val="accent1"/>
          </a:solidFill>
        </p:spPr>
        <p:txBody>
          <a:bodyPr wrap="square" lIns="0" tIns="0" rIns="0" bIns="0" rtlCol="0"/>
          <a:lstStyle/>
          <a:p>
            <a:endParaRPr/>
          </a:p>
        </p:txBody>
      </p:sp>
      <p:sp>
        <p:nvSpPr>
          <p:cNvPr id="13" name="object 7">
            <a:extLst>
              <a:ext uri="{FF2B5EF4-FFF2-40B4-BE49-F238E27FC236}">
                <a16:creationId xmlns:a16="http://schemas.microsoft.com/office/drawing/2014/main" id="{E16DA641-F4FE-BC4F-8678-F0912DBEA53F}"/>
              </a:ext>
            </a:extLst>
          </p:cNvPr>
          <p:cNvSpPr/>
          <p:nvPr userDrawn="1"/>
        </p:nvSpPr>
        <p:spPr>
          <a:xfrm>
            <a:off x="10385814" y="449211"/>
            <a:ext cx="1118332" cy="1118332"/>
          </a:xfrm>
          <a:custGeom>
            <a:avLst/>
            <a:gdLst/>
            <a:ahLst/>
            <a:cxnLst/>
            <a:rect l="l" t="t" r="r" b="b"/>
            <a:pathLst>
              <a:path w="2124075" h="2124075">
                <a:moveTo>
                  <a:pt x="2123998" y="0"/>
                </a:moveTo>
                <a:lnTo>
                  <a:pt x="0" y="2123998"/>
                </a:lnTo>
                <a:lnTo>
                  <a:pt x="2123998" y="2123998"/>
                </a:lnTo>
                <a:lnTo>
                  <a:pt x="2123998" y="0"/>
                </a:lnTo>
                <a:close/>
              </a:path>
            </a:pathLst>
          </a:custGeom>
          <a:solidFill>
            <a:schemeClr val="accent4"/>
          </a:solidFill>
        </p:spPr>
        <p:txBody>
          <a:bodyPr wrap="square" lIns="0" tIns="0" rIns="0" bIns="0" rtlCol="0"/>
          <a:lstStyle/>
          <a:p>
            <a:endParaRPr/>
          </a:p>
        </p:txBody>
      </p:sp>
      <p:grpSp>
        <p:nvGrpSpPr>
          <p:cNvPr id="15" name="Groep 14">
            <a:extLst>
              <a:ext uri="{FF2B5EF4-FFF2-40B4-BE49-F238E27FC236}">
                <a16:creationId xmlns:a16="http://schemas.microsoft.com/office/drawing/2014/main" id="{2AEAC370-4E4B-DF4F-BDF9-1F646DE626AC}"/>
              </a:ext>
            </a:extLst>
          </p:cNvPr>
          <p:cNvGrpSpPr/>
          <p:nvPr userDrawn="1"/>
        </p:nvGrpSpPr>
        <p:grpSpPr>
          <a:xfrm>
            <a:off x="10149125" y="449210"/>
            <a:ext cx="1355021" cy="489199"/>
            <a:chOff x="578325" y="5679205"/>
            <a:chExt cx="2101850" cy="758825"/>
          </a:xfrm>
        </p:grpSpPr>
        <p:sp>
          <p:nvSpPr>
            <p:cNvPr id="16" name="object 2">
              <a:extLst>
                <a:ext uri="{FF2B5EF4-FFF2-40B4-BE49-F238E27FC236}">
                  <a16:creationId xmlns:a16="http://schemas.microsoft.com/office/drawing/2014/main" id="{91C6311A-B645-D641-89A0-3762EBCB5F0D}"/>
                </a:ext>
              </a:extLst>
            </p:cNvPr>
            <p:cNvSpPr/>
            <p:nvPr userDrawn="1"/>
          </p:nvSpPr>
          <p:spPr>
            <a:xfrm>
              <a:off x="578325" y="5679205"/>
              <a:ext cx="2101850" cy="758825"/>
            </a:xfrm>
            <a:custGeom>
              <a:avLst/>
              <a:gdLst/>
              <a:ahLst/>
              <a:cxnLst/>
              <a:rect l="l" t="t" r="r" b="b"/>
              <a:pathLst>
                <a:path w="2101850" h="758825">
                  <a:moveTo>
                    <a:pt x="2101824" y="0"/>
                  </a:moveTo>
                  <a:lnTo>
                    <a:pt x="0" y="0"/>
                  </a:lnTo>
                  <a:lnTo>
                    <a:pt x="0" y="758558"/>
                  </a:lnTo>
                  <a:lnTo>
                    <a:pt x="1343317" y="758558"/>
                  </a:lnTo>
                  <a:lnTo>
                    <a:pt x="2101824" y="0"/>
                  </a:lnTo>
                  <a:close/>
                </a:path>
              </a:pathLst>
            </a:custGeom>
            <a:solidFill>
              <a:srgbClr val="EF7D00"/>
            </a:solidFill>
          </p:spPr>
          <p:txBody>
            <a:bodyPr wrap="square" lIns="0" tIns="0" rIns="0" bIns="0" rtlCol="0"/>
            <a:lstStyle/>
            <a:p>
              <a:endParaRPr/>
            </a:p>
          </p:txBody>
        </p:sp>
        <p:sp>
          <p:nvSpPr>
            <p:cNvPr id="17" name="object 3">
              <a:extLst>
                <a:ext uri="{FF2B5EF4-FFF2-40B4-BE49-F238E27FC236}">
                  <a16:creationId xmlns:a16="http://schemas.microsoft.com/office/drawing/2014/main" id="{D62A71CC-BF78-3348-BD59-7EC50606E440}"/>
                </a:ext>
              </a:extLst>
            </p:cNvPr>
            <p:cNvSpPr/>
            <p:nvPr userDrawn="1"/>
          </p:nvSpPr>
          <p:spPr>
            <a:xfrm>
              <a:off x="698141" y="5779368"/>
              <a:ext cx="1121523" cy="561793"/>
            </a:xfrm>
            <a:prstGeom prst="rect">
              <a:avLst/>
            </a:prstGeom>
            <a:blipFill>
              <a:blip r:embed="rId2" cstate="print"/>
              <a:stretch>
                <a:fillRect/>
              </a:stretch>
            </a:blipFill>
          </p:spPr>
          <p:txBody>
            <a:bodyPr wrap="square" lIns="0" tIns="0" rIns="0" bIns="0" rtlCol="0"/>
            <a:lstStyle/>
            <a:p>
              <a:endParaRPr/>
            </a:p>
          </p:txBody>
        </p:sp>
      </p:grpSp>
      <p:sp>
        <p:nvSpPr>
          <p:cNvPr id="14" name="Titel 1">
            <a:extLst>
              <a:ext uri="{FF2B5EF4-FFF2-40B4-BE49-F238E27FC236}">
                <a16:creationId xmlns:a16="http://schemas.microsoft.com/office/drawing/2014/main" id="{2459FF93-6A89-234A-9CBE-901F0953B73C}"/>
              </a:ext>
            </a:extLst>
          </p:cNvPr>
          <p:cNvSpPr>
            <a:spLocks noGrp="1"/>
          </p:cNvSpPr>
          <p:nvPr>
            <p:ph type="ctrTitle" hasCustomPrompt="1"/>
          </p:nvPr>
        </p:nvSpPr>
        <p:spPr>
          <a:xfrm>
            <a:off x="687584" y="763411"/>
            <a:ext cx="7862536" cy="522912"/>
          </a:xfrm>
        </p:spPr>
        <p:txBody>
          <a:bodyPr anchor="b">
            <a:normAutofit/>
          </a:bodyPr>
          <a:lstStyle>
            <a:lvl1pPr algn="l">
              <a:defRPr sz="3200">
                <a:solidFill>
                  <a:schemeClr val="bg1"/>
                </a:solidFill>
              </a:defRPr>
            </a:lvl1pPr>
          </a:lstStyle>
          <a:p>
            <a:r>
              <a:rPr lang="nl-NL" dirty="0"/>
              <a:t>Klik om een titel in te voegen</a:t>
            </a:r>
          </a:p>
        </p:txBody>
      </p:sp>
      <p:sp>
        <p:nvSpPr>
          <p:cNvPr id="5" name="Tijdelijke aanduiding voor tabel 4">
            <a:extLst>
              <a:ext uri="{FF2B5EF4-FFF2-40B4-BE49-F238E27FC236}">
                <a16:creationId xmlns:a16="http://schemas.microsoft.com/office/drawing/2014/main" id="{65DB0A2A-EE43-D843-AB35-9BE17A488D78}"/>
              </a:ext>
            </a:extLst>
          </p:cNvPr>
          <p:cNvSpPr>
            <a:spLocks noGrp="1"/>
          </p:cNvSpPr>
          <p:nvPr>
            <p:ph type="tbl" sz="quarter" idx="13" hasCustomPrompt="1"/>
          </p:nvPr>
        </p:nvSpPr>
        <p:spPr>
          <a:xfrm>
            <a:off x="687584" y="1881744"/>
            <a:ext cx="10816831" cy="442481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Klik op het pictogram om een tabel in te voegen</a:t>
            </a:r>
          </a:p>
        </p:txBody>
      </p:sp>
    </p:spTree>
    <p:extLst>
      <p:ext uri="{BB962C8B-B14F-4D97-AF65-F5344CB8AC3E}">
        <p14:creationId xmlns:p14="http://schemas.microsoft.com/office/powerpoint/2010/main" val="3955516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2EF38F6-FA67-E647-8C62-605DD31FAA67}"/>
              </a:ext>
            </a:extLst>
          </p:cNvPr>
          <p:cNvSpPr>
            <a:spLocks noGrp="1"/>
          </p:cNvSpPr>
          <p:nvPr>
            <p:ph type="title"/>
          </p:nvPr>
        </p:nvSpPr>
        <p:spPr>
          <a:xfrm>
            <a:off x="838200" y="365125"/>
            <a:ext cx="10515600" cy="964911"/>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DB9CA7B9-9573-3E4E-AB17-0DBDE7A90443}"/>
              </a:ext>
            </a:extLst>
          </p:cNvPr>
          <p:cNvSpPr>
            <a:spLocks noGrp="1"/>
          </p:cNvSpPr>
          <p:nvPr>
            <p:ph type="body" idx="1"/>
          </p:nvPr>
        </p:nvSpPr>
        <p:spPr>
          <a:xfrm>
            <a:off x="838200" y="1465118"/>
            <a:ext cx="10515600" cy="4711845"/>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771697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1" r:id="rId6"/>
    <p:sldLayoutId id="2147483662" r:id="rId7"/>
    <p:sldLayoutId id="2147483669" r:id="rId8"/>
    <p:sldLayoutId id="2147483668" r:id="rId9"/>
    <p:sldLayoutId id="2147483663" r:id="rId10"/>
    <p:sldLayoutId id="2147483676" r:id="rId11"/>
    <p:sldLayoutId id="2147483672" r:id="rId12"/>
    <p:sldLayoutId id="2147483674" r:id="rId13"/>
    <p:sldLayoutId id="2147483677" r:id="rId14"/>
    <p:sldLayoutId id="2147483673" r:id="rId15"/>
    <p:sldLayoutId id="2147483675" r:id="rId16"/>
    <p:sldLayoutId id="2147483678" r:id="rId17"/>
    <p:sldLayoutId id="2147483654" r:id="rId18"/>
    <p:sldLayoutId id="2147483656" r:id="rId19"/>
    <p:sldLayoutId id="2147483657" r:id="rId20"/>
    <p:sldLayoutId id="2147483658" r:id="rId21"/>
    <p:sldLayoutId id="2147483659" r:id="rId22"/>
    <p:sldLayoutId id="2147483660" r:id="rId23"/>
    <p:sldLayoutId id="2147483667" r:id="rId24"/>
    <p:sldLayoutId id="2147483664" r:id="rId25"/>
    <p:sldLayoutId id="2147483665" r:id="rId26"/>
    <p:sldLayoutId id="2147483666" r:id="rId27"/>
    <p:sldLayoutId id="2147483670" r:id="rId28"/>
    <p:sldLayoutId id="2147483671" r:id="rId29"/>
  </p:sldLayoutIdLst>
  <p:txStyles>
    <p:titleStyle>
      <a:lvl1pPr algn="l" defTabSz="914400" rtl="0" eaLnBrk="1" latinLnBrk="0" hangingPunct="1">
        <a:lnSpc>
          <a:spcPct val="90000"/>
        </a:lnSpc>
        <a:spcBef>
          <a:spcPct val="0"/>
        </a:spcBef>
        <a:buNone/>
        <a:defRPr sz="28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Systeemlettertype"/>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emlettertype"/>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emlettertype"/>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emlettertype"/>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emlettertype"/>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4EAE020-1071-8A4E-938C-BEA96A9228E5}"/>
              </a:ext>
            </a:extLst>
          </p:cNvPr>
          <p:cNvSpPr>
            <a:spLocks noGrp="1"/>
          </p:cNvSpPr>
          <p:nvPr>
            <p:ph type="title"/>
          </p:nvPr>
        </p:nvSpPr>
        <p:spPr>
          <a:xfrm>
            <a:off x="2436063" y="1023339"/>
            <a:ext cx="6972300" cy="3754144"/>
          </a:xfrm>
        </p:spPr>
        <p:txBody>
          <a:bodyPr>
            <a:normAutofit/>
          </a:bodyPr>
          <a:lstStyle/>
          <a:p>
            <a:r>
              <a:rPr lang="nl-NL" sz="6000" dirty="0">
                <a:latin typeface="FatFrank" panose="00000500000000000000" pitchFamily="50" charset="0"/>
              </a:rPr>
              <a:t>Bliksemstage bij</a:t>
            </a:r>
            <a:br>
              <a:rPr lang="nl-NL" sz="6000" dirty="0">
                <a:latin typeface="FatFrank" panose="00000500000000000000" pitchFamily="50" charset="0"/>
              </a:rPr>
            </a:br>
            <a:r>
              <a:rPr lang="nl-NL" sz="6000" dirty="0">
                <a:latin typeface="FatFrank" panose="00000500000000000000" pitchFamily="50" charset="0"/>
              </a:rPr>
              <a:t>[naam bedrijf]</a:t>
            </a:r>
          </a:p>
        </p:txBody>
      </p:sp>
    </p:spTree>
    <p:extLst>
      <p:ext uri="{BB962C8B-B14F-4D97-AF65-F5344CB8AC3E}">
        <p14:creationId xmlns:p14="http://schemas.microsoft.com/office/powerpoint/2010/main" val="2776142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2A3E96-9EAA-439D-AE69-8BEFD9F6A423}"/>
              </a:ext>
            </a:extLst>
          </p:cNvPr>
          <p:cNvSpPr>
            <a:spLocks noGrp="1"/>
          </p:cNvSpPr>
          <p:nvPr>
            <p:ph type="ctrTitle"/>
          </p:nvPr>
        </p:nvSpPr>
        <p:spPr>
          <a:xfrm>
            <a:off x="1634077" y="1692612"/>
            <a:ext cx="7862536" cy="1284051"/>
          </a:xfrm>
        </p:spPr>
        <p:txBody>
          <a:bodyPr>
            <a:noAutofit/>
          </a:bodyPr>
          <a:lstStyle/>
          <a:p>
            <a:r>
              <a:rPr lang="en-US" sz="5000" dirty="0" err="1">
                <a:latin typeface="DTLArgoST" panose="02000503060000020004" pitchFamily="50" charset="0"/>
              </a:rPr>
              <a:t>Ervaring</a:t>
            </a:r>
            <a:br>
              <a:rPr lang="en-US" sz="5000" dirty="0">
                <a:latin typeface="DTLArgoST" panose="02000503060000020004" pitchFamily="50" charset="0"/>
              </a:rPr>
            </a:br>
            <a:r>
              <a:rPr lang="en-US" sz="5000" dirty="0" err="1">
                <a:latin typeface="DTLArgoST" panose="02000503060000020004" pitchFamily="50" charset="0"/>
              </a:rPr>
              <a:t>Opdoen</a:t>
            </a:r>
            <a:endParaRPr lang="nl-NL" sz="5000" dirty="0">
              <a:latin typeface="DTLArgoST" panose="02000503060000020004" pitchFamily="50" charset="0"/>
            </a:endParaRPr>
          </a:p>
        </p:txBody>
      </p:sp>
      <p:pic>
        <p:nvPicPr>
          <p:cNvPr id="4" name="Afbeelding 3" descr="Afbeelding met kat&#10;&#10;Automatisch gegenereerde beschrijving">
            <a:extLst>
              <a:ext uri="{FF2B5EF4-FFF2-40B4-BE49-F238E27FC236}">
                <a16:creationId xmlns:a16="http://schemas.microsoft.com/office/drawing/2014/main" id="{4E57002C-4E34-41DB-AEEF-9C3B7F6330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3646" y="4131556"/>
            <a:ext cx="3029169" cy="2067663"/>
          </a:xfrm>
          <a:prstGeom prst="rect">
            <a:avLst/>
          </a:prstGeom>
        </p:spPr>
      </p:pic>
    </p:spTree>
    <p:extLst>
      <p:ext uri="{BB962C8B-B14F-4D97-AF65-F5344CB8AC3E}">
        <p14:creationId xmlns:p14="http://schemas.microsoft.com/office/powerpoint/2010/main" val="2514874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2A3E96-9EAA-439D-AE69-8BEFD9F6A423}"/>
              </a:ext>
            </a:extLst>
          </p:cNvPr>
          <p:cNvSpPr>
            <a:spLocks noGrp="1"/>
          </p:cNvSpPr>
          <p:nvPr>
            <p:ph type="ctrTitle"/>
          </p:nvPr>
        </p:nvSpPr>
        <p:spPr/>
        <p:txBody>
          <a:bodyPr/>
          <a:lstStyle/>
          <a:p>
            <a:r>
              <a:rPr lang="en-US" dirty="0" err="1">
                <a:latin typeface="DTLArgoST" panose="02000503060000020004" pitchFamily="50" charset="0"/>
              </a:rPr>
              <a:t>Aan</a:t>
            </a:r>
            <a:r>
              <a:rPr lang="en-US" dirty="0">
                <a:latin typeface="DTLArgoST" panose="02000503060000020004" pitchFamily="50" charset="0"/>
              </a:rPr>
              <a:t> de slag!</a:t>
            </a:r>
            <a:endParaRPr lang="nl-NL" dirty="0">
              <a:latin typeface="DTLArgoST" panose="02000503060000020004" pitchFamily="50" charset="0"/>
            </a:endParaRPr>
          </a:p>
        </p:txBody>
      </p:sp>
      <p:sp>
        <p:nvSpPr>
          <p:cNvPr id="3" name="Tekstvak 2">
            <a:extLst>
              <a:ext uri="{FF2B5EF4-FFF2-40B4-BE49-F238E27FC236}">
                <a16:creationId xmlns:a16="http://schemas.microsoft.com/office/drawing/2014/main" id="{B7FBE3F2-BBF1-4FB1-96EC-CC15F5D276FF}"/>
              </a:ext>
            </a:extLst>
          </p:cNvPr>
          <p:cNvSpPr txBox="1"/>
          <p:nvPr/>
        </p:nvSpPr>
        <p:spPr>
          <a:xfrm>
            <a:off x="1634076" y="2212287"/>
            <a:ext cx="6517703" cy="1431161"/>
          </a:xfrm>
          <a:prstGeom prst="rect">
            <a:avLst/>
          </a:prstGeom>
          <a:noFill/>
        </p:spPr>
        <p:txBody>
          <a:bodyPr wrap="square" rtlCol="0">
            <a:spAutoFit/>
          </a:bodyPr>
          <a:lstStyle/>
          <a:p>
            <a:pPr defTabSz="685800"/>
            <a:r>
              <a:rPr lang="nl-NL" sz="2400" dirty="0">
                <a:solidFill>
                  <a:prstClr val="white">
                    <a:lumMod val="95000"/>
                  </a:prstClr>
                </a:solidFill>
                <a:latin typeface="DTLArgoSTLight" pitchFamily="50" charset="0"/>
                <a:cs typeface="Arial" panose="020B0604020202020204" pitchFamily="34" charset="0"/>
              </a:rPr>
              <a:t>[Korte Uitleg over de praktische opdrachten]</a:t>
            </a:r>
          </a:p>
          <a:p>
            <a:pPr marL="171450" indent="-171450" algn="r" defTabSz="685800">
              <a:buFont typeface="Arial" panose="020B0604020202020204" pitchFamily="34" charset="0"/>
              <a:buChar char="•"/>
            </a:pPr>
            <a:endParaRPr lang="nl-NL" sz="1050" dirty="0">
              <a:solidFill>
                <a:prstClr val="white">
                  <a:lumMod val="95000"/>
                </a:prstClr>
              </a:solidFill>
              <a:latin typeface="DTLArgoSTLight" pitchFamily="50" charset="0"/>
              <a:cs typeface="Arial" panose="020B0604020202020204" pitchFamily="34" charset="0"/>
            </a:endParaRPr>
          </a:p>
          <a:p>
            <a:pPr marL="171450" indent="-171450" algn="r" defTabSz="685800">
              <a:buFont typeface="Arial" panose="020B0604020202020204" pitchFamily="34" charset="0"/>
              <a:buChar char="•"/>
            </a:pPr>
            <a:endParaRPr lang="nl-NL" sz="1050" dirty="0">
              <a:solidFill>
                <a:prstClr val="white">
                  <a:lumMod val="95000"/>
                </a:prstClr>
              </a:solidFill>
              <a:latin typeface="Arial" panose="020B0604020202020204" pitchFamily="34" charset="0"/>
              <a:cs typeface="Arial" panose="020B0604020202020204" pitchFamily="34" charset="0"/>
            </a:endParaRPr>
          </a:p>
          <a:p>
            <a:pPr marL="171450" indent="-171450" algn="r" defTabSz="685800">
              <a:buFont typeface="Arial" panose="020B0604020202020204" pitchFamily="34" charset="0"/>
              <a:buChar char="•"/>
            </a:pPr>
            <a:endParaRPr lang="nl-NL" sz="1050" dirty="0">
              <a:solidFill>
                <a:prstClr val="white">
                  <a:lumMod val="95000"/>
                </a:prstClr>
              </a:solidFill>
              <a:latin typeface="Arial" panose="020B0604020202020204" pitchFamily="34" charset="0"/>
              <a:cs typeface="Arial" panose="020B0604020202020204" pitchFamily="34" charset="0"/>
            </a:endParaRPr>
          </a:p>
          <a:p>
            <a:pPr algn="r" defTabSz="685800"/>
            <a:endParaRPr lang="nl-NL" sz="1050" dirty="0">
              <a:solidFill>
                <a:prstClr val="white">
                  <a:lumMod val="95000"/>
                </a:prstClr>
              </a:solidFill>
              <a:latin typeface="Arial" panose="020B0604020202020204" pitchFamily="34" charset="0"/>
              <a:cs typeface="Arial" panose="020B0604020202020204" pitchFamily="34" charset="0"/>
            </a:endParaRPr>
          </a:p>
          <a:p>
            <a:pPr algn="r" defTabSz="685800"/>
            <a:endParaRPr lang="nl-NL" sz="1050" dirty="0">
              <a:solidFill>
                <a:prstClr val="white">
                  <a:lumMod val="95000"/>
                </a:prstClr>
              </a:solidFill>
              <a:latin typeface="Arial" panose="020B0604020202020204" pitchFamily="34" charset="0"/>
              <a:cs typeface="Arial" panose="020B0604020202020204" pitchFamily="34" charset="0"/>
            </a:endParaRPr>
          </a:p>
          <a:p>
            <a:pPr algn="r" defTabSz="685800"/>
            <a:endParaRPr lang="nl-NL" sz="1050" dirty="0">
              <a:solidFill>
                <a:prstClr val="white">
                  <a:lumMod val="95000"/>
                </a:prstClr>
              </a:solidFill>
              <a:latin typeface="Arial" panose="020B0604020202020204" pitchFamily="34" charset="0"/>
              <a:cs typeface="Arial" panose="020B0604020202020204" pitchFamily="34" charset="0"/>
            </a:endParaRPr>
          </a:p>
        </p:txBody>
      </p:sp>
      <p:pic>
        <p:nvPicPr>
          <p:cNvPr id="4" name="Afbeelding 3" descr="Afbeelding met kat&#10;&#10;Automatisch gegenereerde beschrijving">
            <a:extLst>
              <a:ext uri="{FF2B5EF4-FFF2-40B4-BE49-F238E27FC236}">
                <a16:creationId xmlns:a16="http://schemas.microsoft.com/office/drawing/2014/main" id="{06262910-BFB8-44D7-A475-2F0ADD5818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2739" y="4799942"/>
            <a:ext cx="2037891" cy="1391032"/>
          </a:xfrm>
          <a:prstGeom prst="rect">
            <a:avLst/>
          </a:prstGeom>
        </p:spPr>
      </p:pic>
    </p:spTree>
    <p:extLst>
      <p:ext uri="{BB962C8B-B14F-4D97-AF65-F5344CB8AC3E}">
        <p14:creationId xmlns:p14="http://schemas.microsoft.com/office/powerpoint/2010/main" val="54971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2A3E96-9EAA-439D-AE69-8BEFD9F6A423}"/>
              </a:ext>
            </a:extLst>
          </p:cNvPr>
          <p:cNvSpPr>
            <a:spLocks noGrp="1"/>
          </p:cNvSpPr>
          <p:nvPr>
            <p:ph type="ctrTitle"/>
          </p:nvPr>
        </p:nvSpPr>
        <p:spPr/>
        <p:txBody>
          <a:bodyPr/>
          <a:lstStyle/>
          <a:p>
            <a:r>
              <a:rPr lang="en-US" dirty="0">
                <a:latin typeface="DTLArgoST" panose="02000503060000020004" pitchFamily="50" charset="0"/>
              </a:rPr>
              <a:t>[</a:t>
            </a:r>
            <a:r>
              <a:rPr lang="en-US" dirty="0" err="1">
                <a:latin typeface="DTLArgoST" panose="02000503060000020004" pitchFamily="50" charset="0"/>
              </a:rPr>
              <a:t>Optioneel</a:t>
            </a:r>
            <a:r>
              <a:rPr lang="en-US" dirty="0">
                <a:latin typeface="DTLArgoST" panose="02000503060000020004" pitchFamily="50" charset="0"/>
              </a:rPr>
              <a:t>] Quiz</a:t>
            </a:r>
            <a:endParaRPr lang="nl-NL" dirty="0">
              <a:latin typeface="DTLArgoST" panose="02000503060000020004" pitchFamily="50" charset="0"/>
            </a:endParaRPr>
          </a:p>
        </p:txBody>
      </p:sp>
      <p:sp>
        <p:nvSpPr>
          <p:cNvPr id="3" name="Tekstvak 2">
            <a:extLst>
              <a:ext uri="{FF2B5EF4-FFF2-40B4-BE49-F238E27FC236}">
                <a16:creationId xmlns:a16="http://schemas.microsoft.com/office/drawing/2014/main" id="{B7FBE3F2-BBF1-4FB1-96EC-CC15F5D276FF}"/>
              </a:ext>
            </a:extLst>
          </p:cNvPr>
          <p:cNvSpPr txBox="1"/>
          <p:nvPr/>
        </p:nvSpPr>
        <p:spPr>
          <a:xfrm>
            <a:off x="1634076" y="2212287"/>
            <a:ext cx="6517703" cy="1800493"/>
          </a:xfrm>
          <a:prstGeom prst="rect">
            <a:avLst/>
          </a:prstGeom>
          <a:noFill/>
        </p:spPr>
        <p:txBody>
          <a:bodyPr wrap="square" rtlCol="0">
            <a:spAutoFit/>
          </a:bodyPr>
          <a:lstStyle/>
          <a:p>
            <a:pPr defTabSz="685800"/>
            <a:r>
              <a:rPr lang="nl-NL" sz="2400" dirty="0">
                <a:solidFill>
                  <a:prstClr val="white">
                    <a:lumMod val="95000"/>
                  </a:prstClr>
                </a:solidFill>
                <a:latin typeface="DTLArgoSTLight" pitchFamily="50" charset="0"/>
                <a:cs typeface="Arial" panose="020B0604020202020204" pitchFamily="34" charset="0"/>
              </a:rPr>
              <a:t>[Aantal vragen over de dingen die aan bod zijn gekomen]</a:t>
            </a:r>
          </a:p>
          <a:p>
            <a:pPr marL="171450" indent="-171450" algn="r" defTabSz="685800">
              <a:buFont typeface="Arial" panose="020B0604020202020204" pitchFamily="34" charset="0"/>
              <a:buChar char="•"/>
            </a:pPr>
            <a:endParaRPr lang="nl-NL" sz="1050" dirty="0">
              <a:solidFill>
                <a:prstClr val="white">
                  <a:lumMod val="95000"/>
                </a:prstClr>
              </a:solidFill>
              <a:latin typeface="DTLArgoSTLight" pitchFamily="50" charset="0"/>
              <a:cs typeface="Arial" panose="020B0604020202020204" pitchFamily="34" charset="0"/>
            </a:endParaRPr>
          </a:p>
          <a:p>
            <a:pPr marL="171450" indent="-171450" algn="r" defTabSz="685800">
              <a:buFont typeface="Arial" panose="020B0604020202020204" pitchFamily="34" charset="0"/>
              <a:buChar char="•"/>
            </a:pPr>
            <a:endParaRPr lang="nl-NL" sz="1050" dirty="0">
              <a:solidFill>
                <a:prstClr val="white">
                  <a:lumMod val="95000"/>
                </a:prstClr>
              </a:solidFill>
              <a:latin typeface="Arial" panose="020B0604020202020204" pitchFamily="34" charset="0"/>
              <a:cs typeface="Arial" panose="020B0604020202020204" pitchFamily="34" charset="0"/>
            </a:endParaRPr>
          </a:p>
          <a:p>
            <a:pPr marL="171450" indent="-171450" algn="r" defTabSz="685800">
              <a:buFont typeface="Arial" panose="020B0604020202020204" pitchFamily="34" charset="0"/>
              <a:buChar char="•"/>
            </a:pPr>
            <a:endParaRPr lang="nl-NL" sz="1050" dirty="0">
              <a:solidFill>
                <a:prstClr val="white">
                  <a:lumMod val="95000"/>
                </a:prstClr>
              </a:solidFill>
              <a:latin typeface="Arial" panose="020B0604020202020204" pitchFamily="34" charset="0"/>
              <a:cs typeface="Arial" panose="020B0604020202020204" pitchFamily="34" charset="0"/>
            </a:endParaRPr>
          </a:p>
          <a:p>
            <a:pPr algn="r" defTabSz="685800"/>
            <a:endParaRPr lang="nl-NL" sz="1050" dirty="0">
              <a:solidFill>
                <a:prstClr val="white">
                  <a:lumMod val="95000"/>
                </a:prstClr>
              </a:solidFill>
              <a:latin typeface="Arial" panose="020B0604020202020204" pitchFamily="34" charset="0"/>
              <a:cs typeface="Arial" panose="020B0604020202020204" pitchFamily="34" charset="0"/>
            </a:endParaRPr>
          </a:p>
          <a:p>
            <a:pPr algn="r" defTabSz="685800"/>
            <a:endParaRPr lang="nl-NL" sz="1050" dirty="0">
              <a:solidFill>
                <a:prstClr val="white">
                  <a:lumMod val="95000"/>
                </a:prstClr>
              </a:solidFill>
              <a:latin typeface="Arial" panose="020B0604020202020204" pitchFamily="34" charset="0"/>
              <a:cs typeface="Arial" panose="020B0604020202020204" pitchFamily="34" charset="0"/>
            </a:endParaRPr>
          </a:p>
          <a:p>
            <a:pPr algn="r" defTabSz="685800"/>
            <a:endParaRPr lang="nl-NL" sz="1050" dirty="0">
              <a:solidFill>
                <a:prstClr val="white">
                  <a:lumMod val="95000"/>
                </a:prstClr>
              </a:solidFill>
              <a:latin typeface="Arial" panose="020B0604020202020204" pitchFamily="34" charset="0"/>
              <a:cs typeface="Arial" panose="020B0604020202020204" pitchFamily="34" charset="0"/>
            </a:endParaRPr>
          </a:p>
        </p:txBody>
      </p:sp>
      <p:pic>
        <p:nvPicPr>
          <p:cNvPr id="4" name="Afbeelding 3" descr="Afbeelding met kat&#10;&#10;Automatisch gegenereerde beschrijving">
            <a:extLst>
              <a:ext uri="{FF2B5EF4-FFF2-40B4-BE49-F238E27FC236}">
                <a16:creationId xmlns:a16="http://schemas.microsoft.com/office/drawing/2014/main" id="{06262910-BFB8-44D7-A475-2F0ADD5818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2739" y="4799942"/>
            <a:ext cx="2037891" cy="1391032"/>
          </a:xfrm>
          <a:prstGeom prst="rect">
            <a:avLst/>
          </a:prstGeom>
        </p:spPr>
      </p:pic>
    </p:spTree>
    <p:extLst>
      <p:ext uri="{BB962C8B-B14F-4D97-AF65-F5344CB8AC3E}">
        <p14:creationId xmlns:p14="http://schemas.microsoft.com/office/powerpoint/2010/main" val="3248129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23B636-01F9-40CA-A2AC-6FECB6B39B6E}"/>
              </a:ext>
            </a:extLst>
          </p:cNvPr>
          <p:cNvSpPr>
            <a:spLocks noGrp="1"/>
          </p:cNvSpPr>
          <p:nvPr>
            <p:ph type="ctrTitle"/>
          </p:nvPr>
        </p:nvSpPr>
        <p:spPr>
          <a:xfrm>
            <a:off x="1634077" y="2521689"/>
            <a:ext cx="3793957" cy="701608"/>
          </a:xfrm>
        </p:spPr>
        <p:txBody>
          <a:bodyPr>
            <a:noAutofit/>
          </a:bodyPr>
          <a:lstStyle/>
          <a:p>
            <a:r>
              <a:rPr lang="en-US" sz="5000" dirty="0">
                <a:latin typeface="DTLArgoST" panose="02000503060000020004" pitchFamily="50" charset="0"/>
              </a:rPr>
              <a:t>Wat </a:t>
            </a:r>
            <a:r>
              <a:rPr lang="en-US" sz="5000" dirty="0" err="1">
                <a:latin typeface="DTLArgoST" panose="02000503060000020004" pitchFamily="50" charset="0"/>
              </a:rPr>
              <a:t>vonden</a:t>
            </a:r>
            <a:r>
              <a:rPr lang="en-US" sz="5000" dirty="0">
                <a:latin typeface="DTLArgoST" panose="02000503060000020004" pitchFamily="50" charset="0"/>
              </a:rPr>
              <a:t> </a:t>
            </a:r>
            <a:r>
              <a:rPr lang="en-US" sz="5000" dirty="0" err="1">
                <a:latin typeface="DTLArgoST" panose="02000503060000020004" pitchFamily="50" charset="0"/>
              </a:rPr>
              <a:t>jullie</a:t>
            </a:r>
            <a:r>
              <a:rPr lang="en-US" sz="5000" dirty="0">
                <a:latin typeface="DTLArgoST" panose="02000503060000020004" pitchFamily="50" charset="0"/>
              </a:rPr>
              <a:t> </a:t>
            </a:r>
            <a:r>
              <a:rPr lang="en-US" sz="5000" dirty="0" err="1">
                <a:latin typeface="DTLArgoST" panose="02000503060000020004" pitchFamily="50" charset="0"/>
              </a:rPr>
              <a:t>ervan</a:t>
            </a:r>
            <a:r>
              <a:rPr lang="en-US" sz="5000" dirty="0">
                <a:latin typeface="DTLArgoST" panose="02000503060000020004" pitchFamily="50" charset="0"/>
              </a:rPr>
              <a:t>?</a:t>
            </a:r>
            <a:endParaRPr lang="nl-NL" sz="5000" dirty="0">
              <a:latin typeface="DTLArgoST" panose="02000503060000020004" pitchFamily="50" charset="0"/>
            </a:endParaRPr>
          </a:p>
        </p:txBody>
      </p:sp>
      <p:pic>
        <p:nvPicPr>
          <p:cNvPr id="3" name="Afbeelding 2" descr="Afbeelding met tekening&#10;&#10;Automatisch gegenereerde beschrijving">
            <a:extLst>
              <a:ext uri="{FF2B5EF4-FFF2-40B4-BE49-F238E27FC236}">
                <a16:creationId xmlns:a16="http://schemas.microsoft.com/office/drawing/2014/main" id="{CE87AE07-24CF-4066-AB78-44755D9FE2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8034" y="2725032"/>
            <a:ext cx="3258735" cy="2031918"/>
          </a:xfrm>
          <a:prstGeom prst="rect">
            <a:avLst/>
          </a:prstGeom>
        </p:spPr>
      </p:pic>
    </p:spTree>
    <p:extLst>
      <p:ext uri="{BB962C8B-B14F-4D97-AF65-F5344CB8AC3E}">
        <p14:creationId xmlns:p14="http://schemas.microsoft.com/office/powerpoint/2010/main" val="90245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A52EF7-1424-F428-3F69-2A7821484DD9}"/>
              </a:ext>
            </a:extLst>
          </p:cNvPr>
          <p:cNvSpPr>
            <a:spLocks noGrp="1"/>
          </p:cNvSpPr>
          <p:nvPr>
            <p:ph type="ctrTitle"/>
          </p:nvPr>
        </p:nvSpPr>
        <p:spPr/>
        <p:txBody>
          <a:bodyPr/>
          <a:lstStyle/>
          <a:p>
            <a:r>
              <a:rPr lang="nl-NL" dirty="0">
                <a:latin typeface="Arial"/>
                <a:cs typeface="Arial"/>
              </a:rPr>
              <a:t>Tijd voor evalueren (alleen vo)</a:t>
            </a:r>
            <a:endParaRPr lang="nl-NL" dirty="0"/>
          </a:p>
        </p:txBody>
      </p:sp>
      <p:sp>
        <p:nvSpPr>
          <p:cNvPr id="3" name="Tekstvak 2">
            <a:extLst>
              <a:ext uri="{FF2B5EF4-FFF2-40B4-BE49-F238E27FC236}">
                <a16:creationId xmlns:a16="http://schemas.microsoft.com/office/drawing/2014/main" id="{A5CD210C-3638-9CE9-4AB7-D69A63A93BA3}"/>
              </a:ext>
            </a:extLst>
          </p:cNvPr>
          <p:cNvSpPr txBox="1"/>
          <p:nvPr/>
        </p:nvSpPr>
        <p:spPr>
          <a:xfrm>
            <a:off x="1801091" y="2226623"/>
            <a:ext cx="751114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solidFill>
                  <a:schemeClr val="bg1"/>
                </a:solidFill>
                <a:cs typeface="Arial"/>
              </a:rPr>
              <a:t>Scan de QR-code</a:t>
            </a:r>
            <a:endParaRPr lang="nl-NL" dirty="0">
              <a:solidFill>
                <a:schemeClr val="bg1"/>
              </a:solidFill>
            </a:endParaRPr>
          </a:p>
        </p:txBody>
      </p:sp>
    </p:spTree>
    <p:extLst>
      <p:ext uri="{BB962C8B-B14F-4D97-AF65-F5344CB8AC3E}">
        <p14:creationId xmlns:p14="http://schemas.microsoft.com/office/powerpoint/2010/main" val="3146313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5D25D7-F684-4560-8BC4-2848A17DBB2A}"/>
              </a:ext>
            </a:extLst>
          </p:cNvPr>
          <p:cNvSpPr>
            <a:spLocks noGrp="1"/>
          </p:cNvSpPr>
          <p:nvPr>
            <p:ph type="ctrTitle"/>
          </p:nvPr>
        </p:nvSpPr>
        <p:spPr/>
        <p:txBody>
          <a:bodyPr>
            <a:normAutofit/>
          </a:bodyPr>
          <a:lstStyle/>
          <a:p>
            <a:r>
              <a:rPr lang="en-US" dirty="0" err="1">
                <a:latin typeface="DTLArgoST" panose="02000503060000020004" pitchFamily="50" charset="0"/>
              </a:rPr>
              <a:t>Bliksemstage</a:t>
            </a:r>
            <a:r>
              <a:rPr lang="en-US" dirty="0">
                <a:latin typeface="DTLArgoST" panose="02000503060000020004" pitchFamily="50" charset="0"/>
              </a:rPr>
              <a:t> </a:t>
            </a:r>
            <a:r>
              <a:rPr lang="en-US" dirty="0" err="1">
                <a:latin typeface="DTLArgoST" panose="02000503060000020004" pitchFamily="50" charset="0"/>
              </a:rPr>
              <a:t>bij</a:t>
            </a:r>
            <a:r>
              <a:rPr lang="en-US" dirty="0">
                <a:latin typeface="DTLArgoST" panose="02000503060000020004" pitchFamily="50" charset="0"/>
              </a:rPr>
              <a:t> [Naam </a:t>
            </a:r>
            <a:r>
              <a:rPr lang="en-US" dirty="0" err="1">
                <a:latin typeface="DTLArgoST" panose="02000503060000020004" pitchFamily="50" charset="0"/>
              </a:rPr>
              <a:t>Bedrijf</a:t>
            </a:r>
            <a:r>
              <a:rPr lang="en-US" dirty="0">
                <a:latin typeface="DTLArgoST" panose="02000503060000020004" pitchFamily="50" charset="0"/>
              </a:rPr>
              <a:t>]</a:t>
            </a:r>
            <a:endParaRPr lang="nl-NL" dirty="0">
              <a:latin typeface="DTLArgoST" panose="02000503060000020004" pitchFamily="50" charset="0"/>
            </a:endParaRPr>
          </a:p>
        </p:txBody>
      </p:sp>
      <p:sp>
        <p:nvSpPr>
          <p:cNvPr id="3" name="Tekstvak 2">
            <a:extLst>
              <a:ext uri="{FF2B5EF4-FFF2-40B4-BE49-F238E27FC236}">
                <a16:creationId xmlns:a16="http://schemas.microsoft.com/office/drawing/2014/main" id="{4AEACEF1-DB1F-4937-8692-399D7F8251F2}"/>
              </a:ext>
            </a:extLst>
          </p:cNvPr>
          <p:cNvSpPr txBox="1"/>
          <p:nvPr/>
        </p:nvSpPr>
        <p:spPr>
          <a:xfrm>
            <a:off x="1634077" y="2334637"/>
            <a:ext cx="7862536" cy="3493264"/>
          </a:xfrm>
          <a:prstGeom prst="rect">
            <a:avLst/>
          </a:prstGeom>
          <a:noFill/>
        </p:spPr>
        <p:txBody>
          <a:bodyPr wrap="square" rtlCol="0">
            <a:spAutoFit/>
          </a:bodyPr>
          <a:lstStyle/>
          <a:p>
            <a:pPr marL="342900" lvl="0" indent="-342900" defTabSz="685800">
              <a:buFont typeface="Arial" panose="020B0604020202020204" pitchFamily="34" charset="0"/>
              <a:buChar char="•"/>
              <a:defRPr/>
            </a:pPr>
            <a:r>
              <a:rPr lang="nl-NL" sz="2200" dirty="0">
                <a:solidFill>
                  <a:prstClr val="white">
                    <a:lumMod val="95000"/>
                  </a:prstClr>
                </a:solidFill>
                <a:latin typeface="DTLArgoSTLight" pitchFamily="50" charset="0"/>
                <a:cs typeface="Arial" panose="020B0604020202020204" pitchFamily="34" charset="0"/>
              </a:rPr>
              <a:t>Wat vond je het leukst vandaag en waarom? </a:t>
            </a:r>
          </a:p>
          <a:p>
            <a:pPr marL="342900" lvl="0" indent="-342900" defTabSz="685800">
              <a:buFont typeface="Arial" panose="020B0604020202020204" pitchFamily="34" charset="0"/>
              <a:buChar char="•"/>
              <a:defRPr/>
            </a:pPr>
            <a:endParaRPr lang="nl-NL" sz="2200" dirty="0">
              <a:solidFill>
                <a:prstClr val="white">
                  <a:lumMod val="95000"/>
                </a:prstClr>
              </a:solidFill>
              <a:latin typeface="DTLArgoSTLight" pitchFamily="50" charset="0"/>
              <a:cs typeface="Arial" panose="020B0604020202020204" pitchFamily="34" charset="0"/>
            </a:endParaRPr>
          </a:p>
          <a:p>
            <a:pPr marL="342900" lvl="0" indent="-342900" defTabSz="685800">
              <a:buFont typeface="Arial" panose="020B0604020202020204" pitchFamily="34" charset="0"/>
              <a:buChar char="•"/>
              <a:defRPr/>
            </a:pPr>
            <a:r>
              <a:rPr lang="nl-NL" sz="2200" dirty="0">
                <a:solidFill>
                  <a:prstClr val="white">
                    <a:lumMod val="95000"/>
                  </a:prstClr>
                </a:solidFill>
                <a:latin typeface="DTLArgoSTLight" pitchFamily="50" charset="0"/>
                <a:cs typeface="Arial" panose="020B0604020202020204" pitchFamily="34" charset="0"/>
              </a:rPr>
              <a:t>Wat voor soort opdracht zou je de volgende keer weer willen doen? </a:t>
            </a:r>
          </a:p>
          <a:p>
            <a:pPr marL="342900" lvl="0" indent="-342900" defTabSz="685800">
              <a:buFont typeface="Arial" panose="020B0604020202020204" pitchFamily="34" charset="0"/>
              <a:buChar char="•"/>
              <a:defRPr/>
            </a:pPr>
            <a:endParaRPr lang="nl-NL" sz="2200" dirty="0">
              <a:solidFill>
                <a:prstClr val="white">
                  <a:lumMod val="95000"/>
                </a:prstClr>
              </a:solidFill>
              <a:latin typeface="DTLArgoSTLight" pitchFamily="50" charset="0"/>
              <a:cs typeface="Arial" panose="020B0604020202020204" pitchFamily="34" charset="0"/>
            </a:endParaRPr>
          </a:p>
          <a:p>
            <a:pPr marL="342900" lvl="0" indent="-342900" defTabSz="685800">
              <a:buFont typeface="Arial" panose="020B0604020202020204" pitchFamily="34" charset="0"/>
              <a:buChar char="•"/>
              <a:defRPr/>
            </a:pPr>
            <a:r>
              <a:rPr lang="nl-NL" sz="2200" dirty="0">
                <a:solidFill>
                  <a:prstClr val="white">
                    <a:lumMod val="95000"/>
                  </a:prstClr>
                </a:solidFill>
                <a:latin typeface="DTLArgoSTLight" pitchFamily="50" charset="0"/>
                <a:cs typeface="Arial" panose="020B0604020202020204" pitchFamily="34" charset="0"/>
              </a:rPr>
              <a:t>Zou je bij dit bedrijf willen werken? Waarom wel/niet?</a:t>
            </a:r>
          </a:p>
          <a:p>
            <a:pPr marL="342900" lvl="0" indent="-342900" defTabSz="685800">
              <a:buFont typeface="Arial" panose="020B0604020202020204" pitchFamily="34" charset="0"/>
              <a:buChar char="•"/>
              <a:defRPr/>
            </a:pPr>
            <a:endParaRPr lang="nl-NL" sz="2200" dirty="0">
              <a:solidFill>
                <a:prstClr val="white">
                  <a:lumMod val="95000"/>
                </a:prstClr>
              </a:solidFill>
              <a:latin typeface="DTLArgoSTLight" pitchFamily="50" charset="0"/>
              <a:cs typeface="Arial" panose="020B0604020202020204" pitchFamily="34" charset="0"/>
            </a:endParaRPr>
          </a:p>
          <a:p>
            <a:pPr marL="342900" lvl="0" indent="-342900" defTabSz="685800">
              <a:buFont typeface="Arial" panose="020B0604020202020204" pitchFamily="34" charset="0"/>
              <a:buChar char="•"/>
              <a:defRPr/>
            </a:pPr>
            <a:r>
              <a:rPr lang="nl-NL" sz="2200" dirty="0">
                <a:solidFill>
                  <a:prstClr val="white">
                    <a:lumMod val="95000"/>
                  </a:prstClr>
                </a:solidFill>
                <a:latin typeface="DTLArgoSTLight" pitchFamily="50" charset="0"/>
                <a:cs typeface="Arial" panose="020B0604020202020204" pitchFamily="34" charset="0"/>
              </a:rPr>
              <a:t>Heb je nog tips?</a:t>
            </a:r>
          </a:p>
          <a:p>
            <a:pPr lvl="0" defTabSz="685800">
              <a:defRPr/>
            </a:pPr>
            <a:endParaRPr lang="nl-NL" dirty="0">
              <a:solidFill>
                <a:prstClr val="white">
                  <a:lumMod val="95000"/>
                </a:prstClr>
              </a:solidFill>
              <a:latin typeface="Arial" panose="020B0604020202020204" pitchFamily="34" charset="0"/>
              <a:cs typeface="Arial" panose="020B0604020202020204" pitchFamily="34" charset="0"/>
            </a:endParaRPr>
          </a:p>
          <a:p>
            <a:pPr lvl="0" algn="r" defTabSz="685800">
              <a:defRPr/>
            </a:pPr>
            <a:endParaRPr lang="nl-NL" sz="900" dirty="0">
              <a:solidFill>
                <a:prstClr val="white">
                  <a:lumMod val="95000"/>
                </a:prstClr>
              </a:solidFill>
              <a:latin typeface="Arial" panose="020B0604020202020204" pitchFamily="34" charset="0"/>
              <a:cs typeface="Arial" panose="020B0604020202020204" pitchFamily="34" charset="0"/>
            </a:endParaRPr>
          </a:p>
          <a:p>
            <a:endParaRPr lang="nl-NL" dirty="0"/>
          </a:p>
        </p:txBody>
      </p:sp>
      <p:pic>
        <p:nvPicPr>
          <p:cNvPr id="4" name="Afbeelding 3" descr="Afbeelding met tekening&#10;&#10;Automatisch gegenereerde beschrijving">
            <a:extLst>
              <a:ext uri="{FF2B5EF4-FFF2-40B4-BE49-F238E27FC236}">
                <a16:creationId xmlns:a16="http://schemas.microsoft.com/office/drawing/2014/main" id="{75336E31-9F6F-4973-9B7B-8286C6EFD0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6564" y="4828559"/>
            <a:ext cx="1602718" cy="999342"/>
          </a:xfrm>
          <a:prstGeom prst="rect">
            <a:avLst/>
          </a:prstGeom>
        </p:spPr>
      </p:pic>
    </p:spTree>
    <p:extLst>
      <p:ext uri="{BB962C8B-B14F-4D97-AF65-F5344CB8AC3E}">
        <p14:creationId xmlns:p14="http://schemas.microsoft.com/office/powerpoint/2010/main" val="1669981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7574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2A3E96-9EAA-439D-AE69-8BEFD9F6A423}"/>
              </a:ext>
            </a:extLst>
          </p:cNvPr>
          <p:cNvSpPr>
            <a:spLocks noGrp="1"/>
          </p:cNvSpPr>
          <p:nvPr>
            <p:ph type="ctrTitle"/>
          </p:nvPr>
        </p:nvSpPr>
        <p:spPr/>
        <p:txBody>
          <a:bodyPr/>
          <a:lstStyle/>
          <a:p>
            <a:r>
              <a:rPr lang="en-US" dirty="0">
                <a:latin typeface="DTLArgoST" panose="02000503060000020004" pitchFamily="50" charset="0"/>
              </a:rPr>
              <a:t>Wat </a:t>
            </a:r>
            <a:r>
              <a:rPr lang="en-US" dirty="0" err="1">
                <a:latin typeface="DTLArgoST" panose="02000503060000020004" pitchFamily="50" charset="0"/>
              </a:rPr>
              <a:t>gaan</a:t>
            </a:r>
            <a:r>
              <a:rPr lang="en-US" dirty="0">
                <a:latin typeface="DTLArgoST" panose="02000503060000020004" pitchFamily="50" charset="0"/>
              </a:rPr>
              <a:t> we </a:t>
            </a:r>
            <a:r>
              <a:rPr lang="en-US" dirty="0" err="1">
                <a:latin typeface="DTLArgoST" panose="02000503060000020004" pitchFamily="50" charset="0"/>
              </a:rPr>
              <a:t>vandaag</a:t>
            </a:r>
            <a:r>
              <a:rPr lang="en-US" dirty="0">
                <a:latin typeface="DTLArgoST" panose="02000503060000020004" pitchFamily="50" charset="0"/>
              </a:rPr>
              <a:t> </a:t>
            </a:r>
            <a:r>
              <a:rPr lang="en-US" dirty="0" err="1">
                <a:latin typeface="DTLArgoST" panose="02000503060000020004" pitchFamily="50" charset="0"/>
              </a:rPr>
              <a:t>doen</a:t>
            </a:r>
            <a:r>
              <a:rPr lang="en-US" dirty="0">
                <a:latin typeface="DTLArgoST" panose="02000503060000020004" pitchFamily="50" charset="0"/>
              </a:rPr>
              <a:t>?</a:t>
            </a:r>
            <a:endParaRPr lang="nl-NL" dirty="0">
              <a:latin typeface="DTLArgoST" panose="02000503060000020004" pitchFamily="50" charset="0"/>
            </a:endParaRPr>
          </a:p>
        </p:txBody>
      </p:sp>
      <p:sp>
        <p:nvSpPr>
          <p:cNvPr id="3" name="Tekstvak 2">
            <a:extLst>
              <a:ext uri="{FF2B5EF4-FFF2-40B4-BE49-F238E27FC236}">
                <a16:creationId xmlns:a16="http://schemas.microsoft.com/office/drawing/2014/main" id="{B7FBE3F2-BBF1-4FB1-96EC-CC15F5D276FF}"/>
              </a:ext>
            </a:extLst>
          </p:cNvPr>
          <p:cNvSpPr txBox="1"/>
          <p:nvPr/>
        </p:nvSpPr>
        <p:spPr>
          <a:xfrm>
            <a:off x="1639257" y="2277285"/>
            <a:ext cx="7593901" cy="3323987"/>
          </a:xfrm>
          <a:prstGeom prst="rect">
            <a:avLst/>
          </a:prstGeom>
          <a:noFill/>
        </p:spPr>
        <p:txBody>
          <a:bodyPr wrap="square" lIns="91440" tIns="45720" rIns="91440" bIns="45720" rtlCol="0" anchor="t">
            <a:spAutoFit/>
          </a:bodyPr>
          <a:lstStyle/>
          <a:p>
            <a:pPr defTabSz="685800"/>
            <a:r>
              <a:rPr lang="nl-NL" sz="2400" dirty="0">
                <a:solidFill>
                  <a:prstClr val="white">
                    <a:lumMod val="95000"/>
                  </a:prstClr>
                </a:solidFill>
                <a:latin typeface="DTLArgoSTLight"/>
                <a:cs typeface="Arial"/>
              </a:rPr>
              <a:t>Programma: 9.30-12.00 uur</a:t>
            </a:r>
            <a:endParaRPr lang="nl-NL" dirty="0">
              <a:solidFill>
                <a:prstClr val="white">
                  <a:lumMod val="95000"/>
                </a:prstClr>
              </a:solidFill>
              <a:latin typeface="Arial" panose="020B0604020202020204"/>
              <a:cs typeface="Arial"/>
            </a:endParaRPr>
          </a:p>
          <a:p>
            <a:pPr defTabSz="685800"/>
            <a:endParaRPr lang="nl-NL" sz="2400" dirty="0">
              <a:solidFill>
                <a:prstClr val="white">
                  <a:lumMod val="95000"/>
                </a:prstClr>
              </a:solidFill>
              <a:latin typeface="DTLArgoSTLight"/>
              <a:cs typeface="Arial"/>
            </a:endParaRPr>
          </a:p>
          <a:p>
            <a:pPr marL="342900" indent="-342900" defTabSz="685800">
              <a:buFont typeface="Arial"/>
              <a:buChar char="•"/>
            </a:pPr>
            <a:r>
              <a:rPr lang="nl-NL" sz="2400" dirty="0">
                <a:solidFill>
                  <a:prstClr val="white">
                    <a:lumMod val="95000"/>
                  </a:prstClr>
                </a:solidFill>
                <a:latin typeface="DTLArgoSTLight"/>
                <a:cs typeface="Arial"/>
              </a:rPr>
              <a:t>Kennismaken </a:t>
            </a:r>
            <a:endParaRPr lang="nl-NL" dirty="0">
              <a:solidFill>
                <a:prstClr val="white">
                  <a:lumMod val="95000"/>
                </a:prstClr>
              </a:solidFill>
              <a:cs typeface="Arial" panose="020B0604020202020204"/>
            </a:endParaRPr>
          </a:p>
          <a:p>
            <a:pPr marL="342900" indent="-342900" defTabSz="685800">
              <a:buFont typeface="Arial"/>
              <a:buChar char="•"/>
            </a:pPr>
            <a:r>
              <a:rPr lang="nl-NL" sz="2400" dirty="0">
                <a:solidFill>
                  <a:prstClr val="white">
                    <a:lumMod val="95000"/>
                  </a:prstClr>
                </a:solidFill>
                <a:latin typeface="DTLArgoSTLight"/>
                <a:cs typeface="Arial"/>
              </a:rPr>
              <a:t>Uitleg over [bedrijf] en beroepen</a:t>
            </a:r>
            <a:endParaRPr lang="nl-NL" dirty="0">
              <a:solidFill>
                <a:prstClr val="white">
                  <a:lumMod val="95000"/>
                </a:prstClr>
              </a:solidFill>
              <a:latin typeface="Arial"/>
              <a:cs typeface="Arial" panose="020B0604020202020204" pitchFamily="34" charset="0"/>
            </a:endParaRPr>
          </a:p>
          <a:p>
            <a:pPr marL="342900" indent="-342900" defTabSz="685800">
              <a:buFont typeface="Arial"/>
              <a:buChar char="•"/>
            </a:pPr>
            <a:r>
              <a:rPr lang="nl-NL" sz="2400" dirty="0">
                <a:solidFill>
                  <a:prstClr val="white">
                    <a:lumMod val="95000"/>
                  </a:prstClr>
                </a:solidFill>
                <a:latin typeface="DTLArgoSTLight"/>
                <a:cs typeface="Arial"/>
              </a:rPr>
              <a:t>Rondleiding en kennismaken medewerkers</a:t>
            </a:r>
            <a:endParaRPr lang="nl-NL" dirty="0">
              <a:solidFill>
                <a:prstClr val="white">
                  <a:lumMod val="95000"/>
                </a:prstClr>
              </a:solidFill>
              <a:latin typeface="Arial"/>
              <a:cs typeface="Arial" panose="020B0604020202020204" pitchFamily="34" charset="0"/>
            </a:endParaRPr>
          </a:p>
          <a:p>
            <a:pPr marL="342900" indent="-342900" defTabSz="685800">
              <a:buFont typeface="Arial"/>
              <a:buChar char="•"/>
            </a:pPr>
            <a:r>
              <a:rPr lang="nl-NL" sz="2400" dirty="0">
                <a:solidFill>
                  <a:prstClr val="white">
                    <a:lumMod val="95000"/>
                  </a:prstClr>
                </a:solidFill>
                <a:latin typeface="DTLArgoSTLight"/>
                <a:cs typeface="Arial"/>
              </a:rPr>
              <a:t>Zelf aan de slag met opdrachten </a:t>
            </a:r>
            <a:endParaRPr lang="nl-NL" sz="1050" dirty="0">
              <a:solidFill>
                <a:prstClr val="white">
                  <a:lumMod val="95000"/>
                </a:prstClr>
              </a:solidFill>
              <a:latin typeface="Arial" panose="020B0604020202020204" pitchFamily="34" charset="0"/>
              <a:cs typeface="Arial" panose="020B0604020202020204" pitchFamily="34" charset="0"/>
            </a:endParaRPr>
          </a:p>
          <a:p>
            <a:pPr marL="342900" indent="-342900" defTabSz="685800">
              <a:buFont typeface="Arial"/>
              <a:buChar char="•"/>
            </a:pPr>
            <a:r>
              <a:rPr lang="nl-NL" sz="2400" dirty="0">
                <a:solidFill>
                  <a:prstClr val="white">
                    <a:lumMod val="95000"/>
                  </a:prstClr>
                </a:solidFill>
                <a:latin typeface="DTLArgoSTLight"/>
                <a:cs typeface="Arial"/>
              </a:rPr>
              <a:t>Afsluiting </a:t>
            </a:r>
            <a:endParaRPr lang="nl-NL" sz="1050" dirty="0">
              <a:solidFill>
                <a:prstClr val="white">
                  <a:lumMod val="95000"/>
                </a:prstClr>
              </a:solidFill>
              <a:latin typeface="Arial" panose="020B0604020202020204" pitchFamily="34" charset="0"/>
              <a:cs typeface="Arial" panose="020B0604020202020204" pitchFamily="34" charset="0"/>
            </a:endParaRPr>
          </a:p>
          <a:p>
            <a:pPr algn="r" defTabSz="685800"/>
            <a:endParaRPr lang="nl-NL" sz="1050" dirty="0">
              <a:solidFill>
                <a:prstClr val="white">
                  <a:lumMod val="95000"/>
                </a:prstClr>
              </a:solidFill>
              <a:latin typeface="Arial" panose="020B0604020202020204" pitchFamily="34" charset="0"/>
              <a:cs typeface="Arial" panose="020B0604020202020204" pitchFamily="34" charset="0"/>
            </a:endParaRPr>
          </a:p>
          <a:p>
            <a:pPr algn="r" defTabSz="685800"/>
            <a:endParaRPr lang="nl-NL" sz="1050" dirty="0">
              <a:solidFill>
                <a:prstClr val="white">
                  <a:lumMod val="95000"/>
                </a:prstClr>
              </a:solidFill>
              <a:latin typeface="Arial" panose="020B0604020202020204" pitchFamily="34" charset="0"/>
              <a:cs typeface="Arial" panose="020B0604020202020204" pitchFamily="34" charset="0"/>
            </a:endParaRPr>
          </a:p>
          <a:p>
            <a:pPr algn="r" defTabSz="685800"/>
            <a:endParaRPr lang="nl-NL" sz="1050" dirty="0">
              <a:solidFill>
                <a:prstClr val="white">
                  <a:lumMod val="95000"/>
                </a:prstClr>
              </a:solidFill>
              <a:latin typeface="Arial" panose="020B0604020202020204" pitchFamily="34" charset="0"/>
              <a:cs typeface="Arial" panose="020B0604020202020204" pitchFamily="34" charset="0"/>
            </a:endParaRPr>
          </a:p>
          <a:p>
            <a:pPr algn="r" defTabSz="685800"/>
            <a:endParaRPr lang="nl-NL" sz="1050" dirty="0">
              <a:solidFill>
                <a:prstClr val="white">
                  <a:lumMod val="9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0440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DF2959-73F5-0CBB-44E1-A176E8317108}"/>
              </a:ext>
            </a:extLst>
          </p:cNvPr>
          <p:cNvSpPr>
            <a:spLocks noGrp="1"/>
          </p:cNvSpPr>
          <p:nvPr>
            <p:ph type="ctrTitle"/>
          </p:nvPr>
        </p:nvSpPr>
        <p:spPr/>
        <p:txBody>
          <a:bodyPr>
            <a:normAutofit fontScale="90000"/>
          </a:bodyPr>
          <a:lstStyle/>
          <a:p>
            <a:r>
              <a:rPr lang="nl-NL" dirty="0"/>
              <a:t>Wie ben ik? / wie zijn wij? </a:t>
            </a:r>
          </a:p>
        </p:txBody>
      </p:sp>
      <p:sp>
        <p:nvSpPr>
          <p:cNvPr id="3" name="Tijdelijke aanduiding voor afbeelding 2">
            <a:extLst>
              <a:ext uri="{FF2B5EF4-FFF2-40B4-BE49-F238E27FC236}">
                <a16:creationId xmlns:a16="http://schemas.microsoft.com/office/drawing/2014/main" id="{3D9B8146-B388-6130-FC25-CA1FB07DD13C}"/>
              </a:ext>
            </a:extLst>
          </p:cNvPr>
          <p:cNvSpPr>
            <a:spLocks noGrp="1"/>
          </p:cNvSpPr>
          <p:nvPr>
            <p:ph type="pic" sz="quarter" idx="10"/>
          </p:nvPr>
        </p:nvSpPr>
        <p:spPr/>
        <p:txBody>
          <a:bodyPr/>
          <a:lstStyle/>
          <a:p>
            <a:endParaRPr lang="nl-NL" dirty="0"/>
          </a:p>
        </p:txBody>
      </p:sp>
      <p:sp>
        <p:nvSpPr>
          <p:cNvPr id="4" name="Tijdelijke aanduiding voor tekst 3">
            <a:extLst>
              <a:ext uri="{FF2B5EF4-FFF2-40B4-BE49-F238E27FC236}">
                <a16:creationId xmlns:a16="http://schemas.microsoft.com/office/drawing/2014/main" id="{6BBECD6D-6187-4417-94B9-42719EF26C64}"/>
              </a:ext>
            </a:extLst>
          </p:cNvPr>
          <p:cNvSpPr>
            <a:spLocks noGrp="1"/>
          </p:cNvSpPr>
          <p:nvPr>
            <p:ph type="body" sz="quarter" idx="11"/>
          </p:nvPr>
        </p:nvSpPr>
        <p:spPr/>
        <p:txBody>
          <a:bodyPr/>
          <a:lstStyle/>
          <a:p>
            <a:endParaRPr lang="nl-NL" dirty="0"/>
          </a:p>
        </p:txBody>
      </p:sp>
    </p:spTree>
    <p:extLst>
      <p:ext uri="{BB962C8B-B14F-4D97-AF65-F5344CB8AC3E}">
        <p14:creationId xmlns:p14="http://schemas.microsoft.com/office/powerpoint/2010/main" val="2148273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2A3E96-9EAA-439D-AE69-8BEFD9F6A423}"/>
              </a:ext>
            </a:extLst>
          </p:cNvPr>
          <p:cNvSpPr>
            <a:spLocks noGrp="1"/>
          </p:cNvSpPr>
          <p:nvPr>
            <p:ph type="ctrTitle"/>
          </p:nvPr>
        </p:nvSpPr>
        <p:spPr/>
        <p:txBody>
          <a:bodyPr/>
          <a:lstStyle/>
          <a:p>
            <a:r>
              <a:rPr lang="en-US" dirty="0">
                <a:latin typeface="DTLArgoST" panose="02000503060000020004" pitchFamily="50" charset="0"/>
              </a:rPr>
              <a:t>[</a:t>
            </a:r>
            <a:r>
              <a:rPr lang="en-US" dirty="0" err="1">
                <a:latin typeface="DTLArgoST" panose="02000503060000020004" pitchFamily="50" charset="0"/>
              </a:rPr>
              <a:t>Optie</a:t>
            </a:r>
            <a:r>
              <a:rPr lang="en-US" dirty="0">
                <a:latin typeface="DTLArgoST" panose="02000503060000020004" pitchFamily="50" charset="0"/>
              </a:rPr>
              <a:t> 1] Wie </a:t>
            </a:r>
            <a:r>
              <a:rPr lang="en-US" dirty="0" err="1">
                <a:latin typeface="DTLArgoST" panose="02000503060000020004" pitchFamily="50" charset="0"/>
              </a:rPr>
              <a:t>zijn</a:t>
            </a:r>
            <a:r>
              <a:rPr lang="en-US" dirty="0">
                <a:latin typeface="DTLArgoST" panose="02000503060000020004" pitchFamily="50" charset="0"/>
              </a:rPr>
              <a:t> </a:t>
            </a:r>
            <a:r>
              <a:rPr lang="en-US" dirty="0" err="1">
                <a:latin typeface="DTLArgoST" panose="02000503060000020004" pitchFamily="50" charset="0"/>
              </a:rPr>
              <a:t>jullie</a:t>
            </a:r>
            <a:r>
              <a:rPr lang="en-US" dirty="0">
                <a:latin typeface="DTLArgoST" panose="02000503060000020004" pitchFamily="50" charset="0"/>
              </a:rPr>
              <a:t>?</a:t>
            </a:r>
            <a:endParaRPr lang="nl-NL" dirty="0">
              <a:latin typeface="DTLArgoST" panose="02000503060000020004" pitchFamily="50" charset="0"/>
            </a:endParaRPr>
          </a:p>
        </p:txBody>
      </p:sp>
      <p:sp>
        <p:nvSpPr>
          <p:cNvPr id="3" name="Tekstvak 2">
            <a:extLst>
              <a:ext uri="{FF2B5EF4-FFF2-40B4-BE49-F238E27FC236}">
                <a16:creationId xmlns:a16="http://schemas.microsoft.com/office/drawing/2014/main" id="{B7FBE3F2-BBF1-4FB1-96EC-CC15F5D276FF}"/>
              </a:ext>
            </a:extLst>
          </p:cNvPr>
          <p:cNvSpPr txBox="1"/>
          <p:nvPr/>
        </p:nvSpPr>
        <p:spPr>
          <a:xfrm>
            <a:off x="1634076" y="2212287"/>
            <a:ext cx="8599422" cy="1431161"/>
          </a:xfrm>
          <a:prstGeom prst="rect">
            <a:avLst/>
          </a:prstGeom>
          <a:noFill/>
        </p:spPr>
        <p:txBody>
          <a:bodyPr wrap="square" rtlCol="0">
            <a:spAutoFit/>
          </a:bodyPr>
          <a:lstStyle/>
          <a:p>
            <a:pPr defTabSz="685800"/>
            <a:r>
              <a:rPr lang="nl-NL" sz="2400" dirty="0">
                <a:solidFill>
                  <a:prstClr val="white">
                    <a:lumMod val="95000"/>
                  </a:prstClr>
                </a:solidFill>
                <a:latin typeface="DTLArgoSTLight" pitchFamily="50" charset="0"/>
                <a:cs typeface="Arial" panose="020B0604020202020204" pitchFamily="34" charset="0"/>
              </a:rPr>
              <a:t>Noem je naam en kies een vraag om te beantwoorden.</a:t>
            </a:r>
          </a:p>
          <a:p>
            <a:pPr algn="r" defTabSz="685800"/>
            <a:endParaRPr lang="nl-NL" sz="1050" dirty="0">
              <a:solidFill>
                <a:prstClr val="white">
                  <a:lumMod val="95000"/>
                </a:prstClr>
              </a:solidFill>
              <a:latin typeface="DTLArgoSTLight" pitchFamily="50" charset="0"/>
              <a:cs typeface="Arial" panose="020B0604020202020204" pitchFamily="34" charset="0"/>
            </a:endParaRPr>
          </a:p>
          <a:p>
            <a:pPr algn="r" defTabSz="685800"/>
            <a:endParaRPr lang="nl-NL" sz="1050" dirty="0">
              <a:solidFill>
                <a:prstClr val="white">
                  <a:lumMod val="95000"/>
                </a:prstClr>
              </a:solidFill>
              <a:latin typeface="Arial" panose="020B0604020202020204" pitchFamily="34" charset="0"/>
              <a:cs typeface="Arial" panose="020B0604020202020204" pitchFamily="34" charset="0"/>
            </a:endParaRPr>
          </a:p>
          <a:p>
            <a:pPr algn="r" defTabSz="685800"/>
            <a:endParaRPr lang="nl-NL" sz="1050" dirty="0">
              <a:solidFill>
                <a:prstClr val="white">
                  <a:lumMod val="95000"/>
                </a:prstClr>
              </a:solidFill>
              <a:latin typeface="Arial" panose="020B0604020202020204" pitchFamily="34" charset="0"/>
              <a:cs typeface="Arial" panose="020B0604020202020204" pitchFamily="34" charset="0"/>
            </a:endParaRPr>
          </a:p>
          <a:p>
            <a:pPr algn="r" defTabSz="685800"/>
            <a:endParaRPr lang="nl-NL" sz="1050" dirty="0">
              <a:solidFill>
                <a:prstClr val="white">
                  <a:lumMod val="95000"/>
                </a:prstClr>
              </a:solidFill>
              <a:latin typeface="Arial" panose="020B0604020202020204" pitchFamily="34" charset="0"/>
              <a:cs typeface="Arial" panose="020B0604020202020204" pitchFamily="34" charset="0"/>
            </a:endParaRPr>
          </a:p>
          <a:p>
            <a:pPr algn="r" defTabSz="685800"/>
            <a:endParaRPr lang="nl-NL" sz="1050" dirty="0">
              <a:solidFill>
                <a:prstClr val="white">
                  <a:lumMod val="95000"/>
                </a:prstClr>
              </a:solidFill>
              <a:latin typeface="Arial" panose="020B0604020202020204" pitchFamily="34" charset="0"/>
              <a:cs typeface="Arial" panose="020B0604020202020204" pitchFamily="34" charset="0"/>
            </a:endParaRPr>
          </a:p>
          <a:p>
            <a:pPr algn="r" defTabSz="685800"/>
            <a:endParaRPr lang="nl-NL" sz="1050" dirty="0">
              <a:solidFill>
                <a:prstClr val="white">
                  <a:lumMod val="95000"/>
                </a:prstClr>
              </a:solidFill>
              <a:latin typeface="Arial" panose="020B0604020202020204" pitchFamily="34" charset="0"/>
              <a:cs typeface="Arial" panose="020B0604020202020204" pitchFamily="34" charset="0"/>
            </a:endParaRPr>
          </a:p>
        </p:txBody>
      </p:sp>
      <p:sp>
        <p:nvSpPr>
          <p:cNvPr id="5" name="Rechthoek: afgeronde hoeken 4">
            <a:extLst>
              <a:ext uri="{FF2B5EF4-FFF2-40B4-BE49-F238E27FC236}">
                <a16:creationId xmlns:a16="http://schemas.microsoft.com/office/drawing/2014/main" id="{838003B4-F28A-460E-A88F-374A28DF770C}"/>
              </a:ext>
            </a:extLst>
          </p:cNvPr>
          <p:cNvSpPr/>
          <p:nvPr/>
        </p:nvSpPr>
        <p:spPr>
          <a:xfrm>
            <a:off x="3223726" y="3018090"/>
            <a:ext cx="1221970" cy="70028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rgbClr val="3C0066"/>
                </a:solidFill>
              </a:rPr>
              <a:t>In de </a:t>
            </a:r>
            <a:r>
              <a:rPr lang="en-US" sz="800" b="1" dirty="0" err="1">
                <a:solidFill>
                  <a:srgbClr val="3C0066"/>
                </a:solidFill>
              </a:rPr>
              <a:t>buitenlucht</a:t>
            </a:r>
            <a:r>
              <a:rPr lang="en-US" sz="800" b="1" dirty="0">
                <a:solidFill>
                  <a:srgbClr val="3C0066"/>
                </a:solidFill>
              </a:rPr>
              <a:t> </a:t>
            </a:r>
            <a:r>
              <a:rPr lang="en-US" sz="800" b="1" dirty="0" err="1">
                <a:solidFill>
                  <a:srgbClr val="3C0066"/>
                </a:solidFill>
              </a:rPr>
              <a:t>werken</a:t>
            </a:r>
            <a:r>
              <a:rPr lang="en-US" sz="800" b="1" dirty="0">
                <a:solidFill>
                  <a:srgbClr val="3C0066"/>
                </a:solidFill>
              </a:rPr>
              <a:t> of op </a:t>
            </a:r>
            <a:r>
              <a:rPr lang="en-US" sz="800" b="1" dirty="0" err="1">
                <a:solidFill>
                  <a:srgbClr val="3C0066"/>
                </a:solidFill>
              </a:rPr>
              <a:t>kantoor</a:t>
            </a:r>
            <a:r>
              <a:rPr lang="en-US" sz="800" b="1" dirty="0">
                <a:solidFill>
                  <a:srgbClr val="3C0066"/>
                </a:solidFill>
              </a:rPr>
              <a:t>?</a:t>
            </a:r>
            <a:endParaRPr lang="nl-NL" sz="800" b="1" dirty="0">
              <a:solidFill>
                <a:srgbClr val="3C0066"/>
              </a:solidFill>
            </a:endParaRPr>
          </a:p>
        </p:txBody>
      </p:sp>
      <p:sp>
        <p:nvSpPr>
          <p:cNvPr id="6" name="Rechthoek: afgeronde hoeken 5">
            <a:extLst>
              <a:ext uri="{FF2B5EF4-FFF2-40B4-BE49-F238E27FC236}">
                <a16:creationId xmlns:a16="http://schemas.microsoft.com/office/drawing/2014/main" id="{AE0F535C-7C61-4D1E-9995-5ED54EE2B37B}"/>
              </a:ext>
            </a:extLst>
          </p:cNvPr>
          <p:cNvSpPr/>
          <p:nvPr/>
        </p:nvSpPr>
        <p:spPr>
          <a:xfrm>
            <a:off x="4684671" y="3018089"/>
            <a:ext cx="1221970" cy="70028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b="1" dirty="0">
                <a:solidFill>
                  <a:srgbClr val="3C0066"/>
                </a:solidFill>
              </a:rPr>
              <a:t>Wat wil je later worden?</a:t>
            </a:r>
          </a:p>
        </p:txBody>
      </p:sp>
      <p:sp>
        <p:nvSpPr>
          <p:cNvPr id="7" name="Rechthoek: afgeronde hoeken 6">
            <a:extLst>
              <a:ext uri="{FF2B5EF4-FFF2-40B4-BE49-F238E27FC236}">
                <a16:creationId xmlns:a16="http://schemas.microsoft.com/office/drawing/2014/main" id="{6D0F5558-79C7-42B5-A38F-4B97EEB8CB9F}"/>
              </a:ext>
            </a:extLst>
          </p:cNvPr>
          <p:cNvSpPr/>
          <p:nvPr/>
        </p:nvSpPr>
        <p:spPr>
          <a:xfrm>
            <a:off x="6145616" y="3018090"/>
            <a:ext cx="1221970" cy="70028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b="1" dirty="0">
                <a:solidFill>
                  <a:srgbClr val="3C0066"/>
                </a:solidFill>
              </a:rPr>
              <a:t>Van welke muziek houd je?</a:t>
            </a:r>
          </a:p>
        </p:txBody>
      </p:sp>
      <p:sp>
        <p:nvSpPr>
          <p:cNvPr id="8" name="Rechthoek: afgeronde hoeken 7">
            <a:extLst>
              <a:ext uri="{FF2B5EF4-FFF2-40B4-BE49-F238E27FC236}">
                <a16:creationId xmlns:a16="http://schemas.microsoft.com/office/drawing/2014/main" id="{C9BDE2D8-F786-4B52-BD8D-BB70DEEC3424}"/>
              </a:ext>
            </a:extLst>
          </p:cNvPr>
          <p:cNvSpPr/>
          <p:nvPr/>
        </p:nvSpPr>
        <p:spPr>
          <a:xfrm>
            <a:off x="7642924" y="3018088"/>
            <a:ext cx="1221970" cy="70028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rgbClr val="3C0066"/>
                </a:solidFill>
              </a:rPr>
              <a:t>Heb je </a:t>
            </a:r>
            <a:r>
              <a:rPr lang="en-US" sz="800" b="1" dirty="0" err="1">
                <a:solidFill>
                  <a:srgbClr val="3C0066"/>
                </a:solidFill>
              </a:rPr>
              <a:t>wel</a:t>
            </a:r>
            <a:r>
              <a:rPr lang="en-US" sz="800" b="1" dirty="0">
                <a:solidFill>
                  <a:srgbClr val="3C0066"/>
                </a:solidFill>
              </a:rPr>
              <a:t> </a:t>
            </a:r>
            <a:r>
              <a:rPr lang="en-US" sz="800" b="1" dirty="0" err="1">
                <a:solidFill>
                  <a:srgbClr val="3C0066"/>
                </a:solidFill>
              </a:rPr>
              <a:t>eens</a:t>
            </a:r>
            <a:r>
              <a:rPr lang="en-US" sz="800" b="1" dirty="0">
                <a:solidFill>
                  <a:srgbClr val="3C0066"/>
                </a:solidFill>
              </a:rPr>
              <a:t> </a:t>
            </a:r>
            <a:r>
              <a:rPr lang="en-US" sz="800" b="1" dirty="0" err="1">
                <a:solidFill>
                  <a:srgbClr val="3C0066"/>
                </a:solidFill>
              </a:rPr>
              <a:t>gespijbeld</a:t>
            </a:r>
            <a:r>
              <a:rPr lang="en-US" sz="800" b="1" dirty="0">
                <a:solidFill>
                  <a:srgbClr val="3C0066"/>
                </a:solidFill>
              </a:rPr>
              <a:t>?</a:t>
            </a:r>
            <a:endParaRPr lang="nl-NL" sz="800" b="1" dirty="0">
              <a:solidFill>
                <a:srgbClr val="3C0066"/>
              </a:solidFill>
            </a:endParaRPr>
          </a:p>
        </p:txBody>
      </p:sp>
      <p:sp>
        <p:nvSpPr>
          <p:cNvPr id="9" name="Rechthoek: afgeronde hoeken 8">
            <a:extLst>
              <a:ext uri="{FF2B5EF4-FFF2-40B4-BE49-F238E27FC236}">
                <a16:creationId xmlns:a16="http://schemas.microsoft.com/office/drawing/2014/main" id="{B51B9480-416F-4480-B0C4-289C8818FFAD}"/>
              </a:ext>
            </a:extLst>
          </p:cNvPr>
          <p:cNvSpPr/>
          <p:nvPr/>
        </p:nvSpPr>
        <p:spPr>
          <a:xfrm>
            <a:off x="3223727" y="3884659"/>
            <a:ext cx="1221970" cy="70028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rgbClr val="3C0066"/>
                </a:solidFill>
              </a:rPr>
              <a:t>Heb je </a:t>
            </a:r>
            <a:r>
              <a:rPr lang="en-US" sz="800" b="1" dirty="0" err="1">
                <a:solidFill>
                  <a:srgbClr val="3C0066"/>
                </a:solidFill>
              </a:rPr>
              <a:t>broers</a:t>
            </a:r>
            <a:r>
              <a:rPr lang="en-US" sz="800" b="1" dirty="0">
                <a:solidFill>
                  <a:srgbClr val="3C0066"/>
                </a:solidFill>
              </a:rPr>
              <a:t> of </a:t>
            </a:r>
            <a:r>
              <a:rPr lang="en-US" sz="800" b="1" dirty="0" err="1">
                <a:solidFill>
                  <a:srgbClr val="3C0066"/>
                </a:solidFill>
              </a:rPr>
              <a:t>zussen</a:t>
            </a:r>
            <a:r>
              <a:rPr lang="en-US" sz="800" b="1" dirty="0">
                <a:solidFill>
                  <a:srgbClr val="3C0066"/>
                </a:solidFill>
              </a:rPr>
              <a:t>?</a:t>
            </a:r>
            <a:endParaRPr lang="nl-NL" sz="800" b="1" dirty="0">
              <a:solidFill>
                <a:srgbClr val="3C0066"/>
              </a:solidFill>
            </a:endParaRPr>
          </a:p>
        </p:txBody>
      </p:sp>
      <p:sp>
        <p:nvSpPr>
          <p:cNvPr id="10" name="Rechthoek: afgeronde hoeken 9">
            <a:extLst>
              <a:ext uri="{FF2B5EF4-FFF2-40B4-BE49-F238E27FC236}">
                <a16:creationId xmlns:a16="http://schemas.microsoft.com/office/drawing/2014/main" id="{D7C6A1DC-DAA9-4C5D-A2EF-1DB4734991D1}"/>
              </a:ext>
            </a:extLst>
          </p:cNvPr>
          <p:cNvSpPr/>
          <p:nvPr/>
        </p:nvSpPr>
        <p:spPr>
          <a:xfrm>
            <a:off x="4684671" y="3884659"/>
            <a:ext cx="1221970" cy="70028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rgbClr val="3C0066"/>
                </a:solidFill>
              </a:rPr>
              <a:t>Wat is je </a:t>
            </a:r>
            <a:r>
              <a:rPr lang="en-US" sz="800" b="1" dirty="0" err="1">
                <a:solidFill>
                  <a:srgbClr val="3C0066"/>
                </a:solidFill>
              </a:rPr>
              <a:t>lievelingseten</a:t>
            </a:r>
            <a:r>
              <a:rPr lang="en-US" sz="800" b="1" dirty="0">
                <a:solidFill>
                  <a:srgbClr val="3C0066"/>
                </a:solidFill>
              </a:rPr>
              <a:t>?</a:t>
            </a:r>
            <a:endParaRPr lang="nl-NL" sz="800" b="1" dirty="0">
              <a:solidFill>
                <a:srgbClr val="3C0066"/>
              </a:solidFill>
            </a:endParaRPr>
          </a:p>
        </p:txBody>
      </p:sp>
      <p:sp>
        <p:nvSpPr>
          <p:cNvPr id="11" name="Rechthoek: afgeronde hoeken 10">
            <a:extLst>
              <a:ext uri="{FF2B5EF4-FFF2-40B4-BE49-F238E27FC236}">
                <a16:creationId xmlns:a16="http://schemas.microsoft.com/office/drawing/2014/main" id="{E833FB3D-77DC-4BFE-8018-988FBB5D1B5B}"/>
              </a:ext>
            </a:extLst>
          </p:cNvPr>
          <p:cNvSpPr/>
          <p:nvPr/>
        </p:nvSpPr>
        <p:spPr>
          <a:xfrm>
            <a:off x="6145615" y="3884659"/>
            <a:ext cx="1221970" cy="70028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b="1" dirty="0">
                <a:solidFill>
                  <a:srgbClr val="3C0066"/>
                </a:solidFill>
              </a:rPr>
              <a:t>Waar komt je naam vandaan?</a:t>
            </a:r>
          </a:p>
        </p:txBody>
      </p:sp>
      <p:sp>
        <p:nvSpPr>
          <p:cNvPr id="12" name="Rechthoek: afgeronde hoeken 11">
            <a:extLst>
              <a:ext uri="{FF2B5EF4-FFF2-40B4-BE49-F238E27FC236}">
                <a16:creationId xmlns:a16="http://schemas.microsoft.com/office/drawing/2014/main" id="{14CF03F7-153D-43B3-899E-BECD29E65A8F}"/>
              </a:ext>
            </a:extLst>
          </p:cNvPr>
          <p:cNvSpPr/>
          <p:nvPr/>
        </p:nvSpPr>
        <p:spPr>
          <a:xfrm>
            <a:off x="7642924" y="3899495"/>
            <a:ext cx="1221970" cy="70028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rgbClr val="3C0066"/>
                </a:solidFill>
              </a:rPr>
              <a:t>Wie is de </a:t>
            </a:r>
            <a:r>
              <a:rPr lang="en-US" sz="800" b="1" dirty="0" err="1">
                <a:solidFill>
                  <a:srgbClr val="3C0066"/>
                </a:solidFill>
              </a:rPr>
              <a:t>leukste</a:t>
            </a:r>
            <a:r>
              <a:rPr lang="en-US" sz="800" b="1" dirty="0">
                <a:solidFill>
                  <a:srgbClr val="3C0066"/>
                </a:solidFill>
              </a:rPr>
              <a:t> docent(e)?</a:t>
            </a:r>
            <a:endParaRPr lang="nl-NL" sz="800" b="1" dirty="0">
              <a:solidFill>
                <a:srgbClr val="3C0066"/>
              </a:solidFill>
            </a:endParaRPr>
          </a:p>
        </p:txBody>
      </p:sp>
      <p:sp>
        <p:nvSpPr>
          <p:cNvPr id="13" name="Rechthoek: afgeronde hoeken 12">
            <a:extLst>
              <a:ext uri="{FF2B5EF4-FFF2-40B4-BE49-F238E27FC236}">
                <a16:creationId xmlns:a16="http://schemas.microsoft.com/office/drawing/2014/main" id="{265CA92E-AD8D-4879-B281-82C8DEDAF62D}"/>
              </a:ext>
            </a:extLst>
          </p:cNvPr>
          <p:cNvSpPr/>
          <p:nvPr/>
        </p:nvSpPr>
        <p:spPr>
          <a:xfrm>
            <a:off x="3223727" y="4751226"/>
            <a:ext cx="1221970" cy="70028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b="1" dirty="0">
                <a:solidFill>
                  <a:srgbClr val="3C0066"/>
                </a:solidFill>
              </a:rPr>
              <a:t>Wat heb je de afgelopen vakantie gedaan?</a:t>
            </a:r>
          </a:p>
        </p:txBody>
      </p:sp>
      <p:sp>
        <p:nvSpPr>
          <p:cNvPr id="14" name="Rechthoek: afgeronde hoeken 13">
            <a:extLst>
              <a:ext uri="{FF2B5EF4-FFF2-40B4-BE49-F238E27FC236}">
                <a16:creationId xmlns:a16="http://schemas.microsoft.com/office/drawing/2014/main" id="{AA96C280-9E36-4569-AFEC-3DEDE9BFAFAE}"/>
              </a:ext>
            </a:extLst>
          </p:cNvPr>
          <p:cNvSpPr/>
          <p:nvPr/>
        </p:nvSpPr>
        <p:spPr>
          <a:xfrm>
            <a:off x="4711817" y="4751227"/>
            <a:ext cx="1221970" cy="70028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rgbClr val="3C0066"/>
                </a:solidFill>
              </a:rPr>
              <a:t>Zou je </a:t>
            </a:r>
            <a:r>
              <a:rPr lang="en-US" sz="800" b="1" dirty="0" err="1">
                <a:solidFill>
                  <a:srgbClr val="3C0066"/>
                </a:solidFill>
              </a:rPr>
              <a:t>graag</a:t>
            </a:r>
            <a:r>
              <a:rPr lang="en-US" sz="800" b="1" dirty="0">
                <a:solidFill>
                  <a:srgbClr val="3C0066"/>
                </a:solidFill>
              </a:rPr>
              <a:t> </a:t>
            </a:r>
            <a:r>
              <a:rPr lang="en-US" sz="800" b="1" dirty="0" err="1">
                <a:solidFill>
                  <a:srgbClr val="3C0066"/>
                </a:solidFill>
              </a:rPr>
              <a:t>een</a:t>
            </a:r>
            <a:r>
              <a:rPr lang="en-US" sz="800" b="1" dirty="0">
                <a:solidFill>
                  <a:srgbClr val="3C0066"/>
                </a:solidFill>
              </a:rPr>
              <a:t> eigen </a:t>
            </a:r>
            <a:r>
              <a:rPr lang="en-US" sz="800" b="1" dirty="0" err="1">
                <a:solidFill>
                  <a:srgbClr val="3C0066"/>
                </a:solidFill>
              </a:rPr>
              <a:t>bedrijf</a:t>
            </a:r>
            <a:r>
              <a:rPr lang="en-US" sz="800" b="1" dirty="0">
                <a:solidFill>
                  <a:srgbClr val="3C0066"/>
                </a:solidFill>
              </a:rPr>
              <a:t> </a:t>
            </a:r>
            <a:r>
              <a:rPr lang="en-US" sz="800" b="1" dirty="0" err="1">
                <a:solidFill>
                  <a:srgbClr val="3C0066"/>
                </a:solidFill>
              </a:rPr>
              <a:t>beginnen</a:t>
            </a:r>
            <a:r>
              <a:rPr lang="en-US" sz="800" b="1" dirty="0">
                <a:solidFill>
                  <a:srgbClr val="3C0066"/>
                </a:solidFill>
              </a:rPr>
              <a:t>? </a:t>
            </a:r>
            <a:r>
              <a:rPr lang="en-US" sz="800" b="1" dirty="0" err="1">
                <a:solidFill>
                  <a:srgbClr val="3C0066"/>
                </a:solidFill>
              </a:rPr>
              <a:t>Waarom</a:t>
            </a:r>
            <a:r>
              <a:rPr lang="en-US" sz="800" b="1" dirty="0">
                <a:solidFill>
                  <a:srgbClr val="3C0066"/>
                </a:solidFill>
              </a:rPr>
              <a:t> </a:t>
            </a:r>
            <a:r>
              <a:rPr lang="en-US" sz="800" b="1" dirty="0" err="1">
                <a:solidFill>
                  <a:srgbClr val="3C0066"/>
                </a:solidFill>
              </a:rPr>
              <a:t>wel</a:t>
            </a:r>
            <a:r>
              <a:rPr lang="en-US" sz="800" b="1" dirty="0">
                <a:solidFill>
                  <a:srgbClr val="3C0066"/>
                </a:solidFill>
              </a:rPr>
              <a:t>/</a:t>
            </a:r>
            <a:r>
              <a:rPr lang="en-US" sz="800" b="1" dirty="0" err="1">
                <a:solidFill>
                  <a:srgbClr val="3C0066"/>
                </a:solidFill>
              </a:rPr>
              <a:t>niet</a:t>
            </a:r>
            <a:r>
              <a:rPr lang="en-US" sz="800" b="1" dirty="0">
                <a:solidFill>
                  <a:srgbClr val="3C0066"/>
                </a:solidFill>
              </a:rPr>
              <a:t>?</a:t>
            </a:r>
            <a:endParaRPr lang="nl-NL" sz="800" b="1" dirty="0">
              <a:solidFill>
                <a:srgbClr val="3C0066"/>
              </a:solidFill>
            </a:endParaRPr>
          </a:p>
        </p:txBody>
      </p:sp>
      <p:sp>
        <p:nvSpPr>
          <p:cNvPr id="15" name="Rechthoek: afgeronde hoeken 14">
            <a:extLst>
              <a:ext uri="{FF2B5EF4-FFF2-40B4-BE49-F238E27FC236}">
                <a16:creationId xmlns:a16="http://schemas.microsoft.com/office/drawing/2014/main" id="{1D491E28-52E1-4DBF-8C85-9D96F2E3E737}"/>
              </a:ext>
            </a:extLst>
          </p:cNvPr>
          <p:cNvSpPr/>
          <p:nvPr/>
        </p:nvSpPr>
        <p:spPr>
          <a:xfrm>
            <a:off x="6164609" y="4751228"/>
            <a:ext cx="1221970" cy="70028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rgbClr val="3C0066"/>
                </a:solidFill>
              </a:rPr>
              <a:t>Wat </a:t>
            </a:r>
            <a:r>
              <a:rPr lang="en-US" sz="800" b="1" dirty="0" err="1">
                <a:solidFill>
                  <a:srgbClr val="3C0066"/>
                </a:solidFill>
              </a:rPr>
              <a:t>vind</a:t>
            </a:r>
            <a:r>
              <a:rPr lang="en-US" sz="800" b="1" dirty="0">
                <a:solidFill>
                  <a:srgbClr val="3C0066"/>
                </a:solidFill>
              </a:rPr>
              <a:t> </a:t>
            </a:r>
            <a:r>
              <a:rPr lang="en-US" sz="800" b="1" dirty="0" err="1">
                <a:solidFill>
                  <a:srgbClr val="3C0066"/>
                </a:solidFill>
              </a:rPr>
              <a:t>jij</a:t>
            </a:r>
            <a:r>
              <a:rPr lang="en-US" sz="800" b="1" dirty="0">
                <a:solidFill>
                  <a:srgbClr val="3C0066"/>
                </a:solidFill>
              </a:rPr>
              <a:t> het </a:t>
            </a:r>
            <a:r>
              <a:rPr lang="en-US" sz="800" b="1" dirty="0" err="1">
                <a:solidFill>
                  <a:srgbClr val="3C0066"/>
                </a:solidFill>
              </a:rPr>
              <a:t>stomste</a:t>
            </a:r>
            <a:r>
              <a:rPr lang="en-US" sz="800" b="1" dirty="0">
                <a:solidFill>
                  <a:srgbClr val="3C0066"/>
                </a:solidFill>
              </a:rPr>
              <a:t> op school?</a:t>
            </a:r>
            <a:endParaRPr lang="nl-NL" sz="800" b="1" dirty="0">
              <a:solidFill>
                <a:srgbClr val="3C0066"/>
              </a:solidFill>
            </a:endParaRPr>
          </a:p>
        </p:txBody>
      </p:sp>
      <p:sp>
        <p:nvSpPr>
          <p:cNvPr id="16" name="Rechthoek: afgeronde hoeken 15">
            <a:extLst>
              <a:ext uri="{FF2B5EF4-FFF2-40B4-BE49-F238E27FC236}">
                <a16:creationId xmlns:a16="http://schemas.microsoft.com/office/drawing/2014/main" id="{1DC75F22-BBB3-47E5-8C4A-7FE240F07158}"/>
              </a:ext>
            </a:extLst>
          </p:cNvPr>
          <p:cNvSpPr/>
          <p:nvPr/>
        </p:nvSpPr>
        <p:spPr>
          <a:xfrm>
            <a:off x="7642924" y="4751228"/>
            <a:ext cx="1221970" cy="70028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b="1" dirty="0">
                <a:solidFill>
                  <a:srgbClr val="3C0066"/>
                </a:solidFill>
              </a:rPr>
              <a:t>Denk je dat je een goede baas zou zijn, zo ja waarom?</a:t>
            </a:r>
          </a:p>
        </p:txBody>
      </p:sp>
      <p:pic>
        <p:nvPicPr>
          <p:cNvPr id="17" name="Afbeelding 16" descr="Afbeelding met speelgoed&#10;&#10;Automatisch gegenereerde beschrijving">
            <a:extLst>
              <a:ext uri="{FF2B5EF4-FFF2-40B4-BE49-F238E27FC236}">
                <a16:creationId xmlns:a16="http://schemas.microsoft.com/office/drawing/2014/main" id="{CF331076-FF73-430A-ACCC-F1CB98E25F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3704" y="4831398"/>
            <a:ext cx="1814410" cy="1240229"/>
          </a:xfrm>
          <a:prstGeom prst="rect">
            <a:avLst/>
          </a:prstGeom>
        </p:spPr>
      </p:pic>
    </p:spTree>
    <p:extLst>
      <p:ext uri="{BB962C8B-B14F-4D97-AF65-F5344CB8AC3E}">
        <p14:creationId xmlns:p14="http://schemas.microsoft.com/office/powerpoint/2010/main" val="1608420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204D6-905E-457F-B921-08BEF499120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D45A873-7BF1-AF1B-AEB1-CB8498430B52}"/>
              </a:ext>
            </a:extLst>
          </p:cNvPr>
          <p:cNvSpPr>
            <a:spLocks noGrp="1"/>
          </p:cNvSpPr>
          <p:nvPr>
            <p:ph type="ctrTitle"/>
          </p:nvPr>
        </p:nvSpPr>
        <p:spPr>
          <a:xfrm>
            <a:off x="1634076" y="783158"/>
            <a:ext cx="7862536" cy="701608"/>
          </a:xfrm>
        </p:spPr>
        <p:txBody>
          <a:bodyPr/>
          <a:lstStyle/>
          <a:p>
            <a:r>
              <a:rPr lang="en-US" dirty="0">
                <a:latin typeface="DTLArgoST" panose="02000503060000020004" pitchFamily="50" charset="0"/>
              </a:rPr>
              <a:t>[</a:t>
            </a:r>
            <a:r>
              <a:rPr lang="en-US" dirty="0" err="1">
                <a:latin typeface="DTLArgoST" panose="02000503060000020004" pitchFamily="50" charset="0"/>
              </a:rPr>
              <a:t>Optie</a:t>
            </a:r>
            <a:r>
              <a:rPr lang="en-US" dirty="0">
                <a:latin typeface="DTLArgoST" panose="02000503060000020004" pitchFamily="50" charset="0"/>
              </a:rPr>
              <a:t> 2] Wie </a:t>
            </a:r>
            <a:r>
              <a:rPr lang="en-US" dirty="0" err="1">
                <a:latin typeface="DTLArgoST" panose="02000503060000020004" pitchFamily="50" charset="0"/>
              </a:rPr>
              <a:t>zijn</a:t>
            </a:r>
            <a:r>
              <a:rPr lang="en-US" dirty="0">
                <a:latin typeface="DTLArgoST" panose="02000503060000020004" pitchFamily="50" charset="0"/>
              </a:rPr>
              <a:t> </a:t>
            </a:r>
            <a:r>
              <a:rPr lang="en-US" dirty="0" err="1">
                <a:latin typeface="DTLArgoST" panose="02000503060000020004" pitchFamily="50" charset="0"/>
              </a:rPr>
              <a:t>jullie</a:t>
            </a:r>
            <a:r>
              <a:rPr lang="en-US" dirty="0">
                <a:latin typeface="DTLArgoST" panose="02000503060000020004" pitchFamily="50" charset="0"/>
              </a:rPr>
              <a:t>?</a:t>
            </a:r>
            <a:endParaRPr lang="nl-NL" dirty="0">
              <a:latin typeface="DTLArgoST" panose="02000503060000020004" pitchFamily="50" charset="0"/>
            </a:endParaRPr>
          </a:p>
        </p:txBody>
      </p:sp>
      <p:sp>
        <p:nvSpPr>
          <p:cNvPr id="3" name="Tekstvak 2">
            <a:extLst>
              <a:ext uri="{FF2B5EF4-FFF2-40B4-BE49-F238E27FC236}">
                <a16:creationId xmlns:a16="http://schemas.microsoft.com/office/drawing/2014/main" id="{35F56802-206C-B186-4E64-A4B3E8142A63}"/>
              </a:ext>
            </a:extLst>
          </p:cNvPr>
          <p:cNvSpPr txBox="1"/>
          <p:nvPr/>
        </p:nvSpPr>
        <p:spPr>
          <a:xfrm>
            <a:off x="1612304" y="1501995"/>
            <a:ext cx="8613029" cy="5561847"/>
          </a:xfrm>
          <a:prstGeom prst="rect">
            <a:avLst/>
          </a:prstGeom>
          <a:noFill/>
        </p:spPr>
        <p:txBody>
          <a:bodyPr wrap="square" lIns="91440" tIns="45720" rIns="91440" bIns="45720" rtlCol="0" anchor="t">
            <a:spAutoFit/>
          </a:bodyPr>
          <a:lstStyle/>
          <a:p>
            <a:pPr defTabSz="685800"/>
            <a:r>
              <a:rPr lang="nl-NL" sz="2400" dirty="0">
                <a:solidFill>
                  <a:prstClr val="white">
                    <a:lumMod val="95000"/>
                  </a:prstClr>
                </a:solidFill>
                <a:latin typeface="DTLArgoSTLight" pitchFamily="50" charset="0"/>
                <a:cs typeface="Arial" panose="020B0604020202020204" pitchFamily="34" charset="0"/>
              </a:rPr>
              <a:t>Petje op/petje af of ga staan/zitten als…</a:t>
            </a:r>
          </a:p>
          <a:p>
            <a:pPr defTabSz="685800"/>
            <a:endParaRPr lang="nl-NL" sz="2400" dirty="0">
              <a:solidFill>
                <a:prstClr val="white">
                  <a:lumMod val="95000"/>
                </a:prstClr>
              </a:solidFill>
              <a:latin typeface="DTLArgoSTLight" pitchFamily="50" charset="0"/>
              <a:cs typeface="Arial" panose="020B0604020202020204" pitchFamily="34" charset="0"/>
            </a:endParaRPr>
          </a:p>
          <a:p>
            <a:pPr defTabSz="685800"/>
            <a:r>
              <a:rPr lang="nl-NL" sz="2400" dirty="0">
                <a:solidFill>
                  <a:prstClr val="white">
                    <a:lumMod val="95000"/>
                  </a:prstClr>
                </a:solidFill>
                <a:latin typeface="DTLArgoSTLight" pitchFamily="50" charset="0"/>
                <a:cs typeface="Arial" panose="020B0604020202020204" pitchFamily="34" charset="0"/>
              </a:rPr>
              <a:t>- je liever binnen/buiten bent </a:t>
            </a:r>
          </a:p>
          <a:p>
            <a:pPr defTabSz="685800"/>
            <a:r>
              <a:rPr lang="nl-NL" sz="2400" dirty="0">
                <a:solidFill>
                  <a:prstClr val="white">
                    <a:lumMod val="95000"/>
                  </a:prstClr>
                </a:solidFill>
                <a:latin typeface="DTLArgoSTLight" pitchFamily="50" charset="0"/>
                <a:cs typeface="Arial" panose="020B0604020202020204" pitchFamily="34" charset="0"/>
              </a:rPr>
              <a:t>- ochtendmens/avondmens </a:t>
            </a:r>
          </a:p>
          <a:p>
            <a:pPr defTabSz="685800"/>
            <a:r>
              <a:rPr lang="nl-NL" sz="2400" dirty="0">
                <a:solidFill>
                  <a:prstClr val="white">
                    <a:lumMod val="95000"/>
                  </a:prstClr>
                </a:solidFill>
                <a:latin typeface="DTLArgoSTLight" pitchFamily="50" charset="0"/>
                <a:cs typeface="Arial" panose="020B0604020202020204" pitchFamily="34" charset="0"/>
              </a:rPr>
              <a:t>- sporten/lekker eten </a:t>
            </a:r>
          </a:p>
          <a:p>
            <a:pPr defTabSz="685800"/>
            <a:r>
              <a:rPr lang="nl-NL" sz="2400" dirty="0">
                <a:solidFill>
                  <a:prstClr val="white">
                    <a:lumMod val="95000"/>
                  </a:prstClr>
                </a:solidFill>
                <a:latin typeface="DTLArgoSTLight" pitchFamily="50" charset="0"/>
                <a:cs typeface="Arial" panose="020B0604020202020204" pitchFamily="34" charset="0"/>
              </a:rPr>
              <a:t>- wiskunde/taal </a:t>
            </a:r>
          </a:p>
          <a:p>
            <a:pPr defTabSz="685800"/>
            <a:r>
              <a:rPr lang="nl-NL" sz="2400" dirty="0">
                <a:solidFill>
                  <a:prstClr val="white">
                    <a:lumMod val="95000"/>
                  </a:prstClr>
                </a:solidFill>
                <a:latin typeface="DTLArgoSTLight" pitchFamily="50" charset="0"/>
                <a:cs typeface="Arial" panose="020B0604020202020204" pitchFamily="34" charset="0"/>
              </a:rPr>
              <a:t>- veel geld verdienen met een saaie baan/minder geld verdienen met een leuke baan </a:t>
            </a:r>
          </a:p>
          <a:p>
            <a:pPr defTabSz="685800"/>
            <a:endParaRPr lang="nl-NL" sz="2400" dirty="0">
              <a:solidFill>
                <a:prstClr val="white">
                  <a:lumMod val="95000"/>
                </a:prstClr>
              </a:solidFill>
              <a:latin typeface="DTLArgoSTLight" pitchFamily="50" charset="0"/>
              <a:cs typeface="Arial" panose="020B0604020202020204" pitchFamily="34" charset="0"/>
            </a:endParaRPr>
          </a:p>
          <a:p>
            <a:pPr defTabSz="685800"/>
            <a:r>
              <a:rPr lang="nl-NL" sz="2400" dirty="0">
                <a:solidFill>
                  <a:prstClr val="white">
                    <a:lumMod val="95000"/>
                  </a:prstClr>
                </a:solidFill>
                <a:latin typeface="DTLArgoSTLight" pitchFamily="50" charset="0"/>
                <a:cs typeface="Arial" panose="020B0604020202020204" pitchFamily="34" charset="0"/>
              </a:rPr>
              <a:t>Als laatste:</a:t>
            </a:r>
          </a:p>
          <a:p>
            <a:pPr defTabSz="685800"/>
            <a:r>
              <a:rPr lang="nl-NL" sz="2400" dirty="0">
                <a:solidFill>
                  <a:prstClr val="white">
                    <a:lumMod val="95000"/>
                  </a:prstClr>
                </a:solidFill>
                <a:latin typeface="DTLArgoSTLight" pitchFamily="50" charset="0"/>
                <a:cs typeface="Arial" panose="020B0604020202020204" pitchFamily="34" charset="0"/>
              </a:rPr>
              <a:t>- ik weet wat … als bedrijf doet: ja/nee </a:t>
            </a:r>
          </a:p>
          <a:p>
            <a:pPr defTabSz="685800"/>
            <a:endParaRPr lang="nl-NL" sz="2400" dirty="0">
              <a:solidFill>
                <a:prstClr val="white">
                  <a:lumMod val="95000"/>
                </a:prstClr>
              </a:solidFill>
              <a:latin typeface="DTLArgoSTLight" pitchFamily="50" charset="0"/>
              <a:cs typeface="Arial" panose="020B0604020202020204" pitchFamily="34" charset="0"/>
            </a:endParaRPr>
          </a:p>
          <a:p>
            <a:pPr algn="r" defTabSz="685800"/>
            <a:endParaRPr lang="nl-NL" sz="1050" dirty="0">
              <a:solidFill>
                <a:prstClr val="white">
                  <a:lumMod val="95000"/>
                </a:prstClr>
              </a:solidFill>
              <a:latin typeface="DTLArgoSTLight" pitchFamily="50" charset="0"/>
              <a:cs typeface="Arial" panose="020B0604020202020204" pitchFamily="34" charset="0"/>
            </a:endParaRPr>
          </a:p>
          <a:p>
            <a:pPr algn="r" defTabSz="685800"/>
            <a:endParaRPr lang="nl-NL" sz="1050" dirty="0">
              <a:solidFill>
                <a:prstClr val="white">
                  <a:lumMod val="95000"/>
                </a:prstClr>
              </a:solidFill>
              <a:latin typeface="Arial" panose="020B0604020202020204" pitchFamily="34" charset="0"/>
              <a:cs typeface="Arial" panose="020B0604020202020204" pitchFamily="34" charset="0"/>
            </a:endParaRPr>
          </a:p>
          <a:p>
            <a:pPr algn="r" defTabSz="685800"/>
            <a:endParaRPr lang="nl-NL" sz="1050" dirty="0">
              <a:solidFill>
                <a:prstClr val="white">
                  <a:lumMod val="95000"/>
                </a:prstClr>
              </a:solidFill>
              <a:latin typeface="Arial" panose="020B0604020202020204" pitchFamily="34" charset="0"/>
              <a:cs typeface="Arial" panose="020B0604020202020204" pitchFamily="34" charset="0"/>
            </a:endParaRPr>
          </a:p>
          <a:p>
            <a:pPr algn="r" defTabSz="685800"/>
            <a:endParaRPr lang="nl-NL" sz="1050" dirty="0">
              <a:solidFill>
                <a:prstClr val="white">
                  <a:lumMod val="95000"/>
                </a:prstClr>
              </a:solidFill>
              <a:latin typeface="Arial" panose="020B0604020202020204" pitchFamily="34" charset="0"/>
              <a:cs typeface="Arial" panose="020B0604020202020204" pitchFamily="34" charset="0"/>
            </a:endParaRPr>
          </a:p>
          <a:p>
            <a:pPr algn="r" defTabSz="685800"/>
            <a:endParaRPr lang="nl-NL" sz="1050" dirty="0">
              <a:solidFill>
                <a:prstClr val="white">
                  <a:lumMod val="95000"/>
                </a:prstClr>
              </a:solidFill>
              <a:latin typeface="Arial" panose="020B0604020202020204" pitchFamily="34" charset="0"/>
              <a:cs typeface="Arial" panose="020B0604020202020204" pitchFamily="34" charset="0"/>
            </a:endParaRPr>
          </a:p>
          <a:p>
            <a:pPr algn="r" defTabSz="685800"/>
            <a:endParaRPr lang="nl-NL" sz="1050" dirty="0">
              <a:solidFill>
                <a:prstClr val="white">
                  <a:lumMod val="95000"/>
                </a:prstClr>
              </a:solidFill>
              <a:latin typeface="Arial" panose="020B0604020202020204" pitchFamily="34" charset="0"/>
              <a:cs typeface="Arial" panose="020B0604020202020204" pitchFamily="34" charset="0"/>
            </a:endParaRPr>
          </a:p>
        </p:txBody>
      </p:sp>
      <p:pic>
        <p:nvPicPr>
          <p:cNvPr id="17" name="Afbeelding 16" descr="Afbeelding met speelgoed&#10;&#10;Automatisch gegenereerde beschrijving">
            <a:extLst>
              <a:ext uri="{FF2B5EF4-FFF2-40B4-BE49-F238E27FC236}">
                <a16:creationId xmlns:a16="http://schemas.microsoft.com/office/drawing/2014/main" id="{876CCB73-CB7A-40C3-4A28-127D5ADDA5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3704" y="4831398"/>
            <a:ext cx="1814410" cy="1240229"/>
          </a:xfrm>
          <a:prstGeom prst="rect">
            <a:avLst/>
          </a:prstGeom>
        </p:spPr>
      </p:pic>
    </p:spTree>
    <p:extLst>
      <p:ext uri="{BB962C8B-B14F-4D97-AF65-F5344CB8AC3E}">
        <p14:creationId xmlns:p14="http://schemas.microsoft.com/office/powerpoint/2010/main" val="1148724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A5CBF0-B8EC-4404-98CF-F3B72AB7F945}"/>
              </a:ext>
            </a:extLst>
          </p:cNvPr>
          <p:cNvSpPr>
            <a:spLocks noGrp="1"/>
          </p:cNvSpPr>
          <p:nvPr>
            <p:ph type="ctrTitle"/>
          </p:nvPr>
        </p:nvSpPr>
        <p:spPr/>
        <p:txBody>
          <a:bodyPr>
            <a:normAutofit/>
          </a:bodyPr>
          <a:lstStyle/>
          <a:p>
            <a:r>
              <a:rPr lang="en-US" sz="4400" dirty="0" err="1">
                <a:latin typeface="DTLArgoST" panose="02000503060000020004" pitchFamily="50" charset="0"/>
              </a:rPr>
              <a:t>Werken</a:t>
            </a:r>
            <a:r>
              <a:rPr lang="en-US" sz="4400" dirty="0">
                <a:latin typeface="DTLArgoST" panose="02000503060000020004" pitchFamily="50" charset="0"/>
              </a:rPr>
              <a:t> </a:t>
            </a:r>
            <a:r>
              <a:rPr lang="en-US" sz="4400" dirty="0" err="1">
                <a:latin typeface="DTLArgoST" panose="02000503060000020004" pitchFamily="50" charset="0"/>
              </a:rPr>
              <a:t>bij</a:t>
            </a:r>
            <a:r>
              <a:rPr lang="en-US" sz="4400" dirty="0">
                <a:latin typeface="DTLArgoST" panose="02000503060000020004" pitchFamily="50" charset="0"/>
              </a:rPr>
              <a:t> [Naam </a:t>
            </a:r>
            <a:r>
              <a:rPr lang="en-US" sz="4400" dirty="0" err="1">
                <a:latin typeface="DTLArgoST" panose="02000503060000020004" pitchFamily="50" charset="0"/>
              </a:rPr>
              <a:t>Bedrijf</a:t>
            </a:r>
            <a:r>
              <a:rPr lang="en-US" sz="4400" dirty="0">
                <a:latin typeface="DTLArgoST" panose="02000503060000020004" pitchFamily="50" charset="0"/>
              </a:rPr>
              <a:t>]</a:t>
            </a:r>
            <a:endParaRPr lang="nl-NL" sz="4400" dirty="0">
              <a:latin typeface="DTLArgoST" panose="02000503060000020004" pitchFamily="50" charset="0"/>
            </a:endParaRPr>
          </a:p>
        </p:txBody>
      </p:sp>
      <p:sp>
        <p:nvSpPr>
          <p:cNvPr id="3" name="Tekstvak 2">
            <a:extLst>
              <a:ext uri="{FF2B5EF4-FFF2-40B4-BE49-F238E27FC236}">
                <a16:creationId xmlns:a16="http://schemas.microsoft.com/office/drawing/2014/main" id="{BC8BB7BE-F75E-461A-AA5F-8F13C8DAF618}"/>
              </a:ext>
            </a:extLst>
          </p:cNvPr>
          <p:cNvSpPr txBox="1"/>
          <p:nvPr/>
        </p:nvSpPr>
        <p:spPr>
          <a:xfrm>
            <a:off x="1634076" y="2412460"/>
            <a:ext cx="6867897" cy="769441"/>
          </a:xfrm>
          <a:prstGeom prst="rect">
            <a:avLst/>
          </a:prstGeom>
          <a:noFill/>
        </p:spPr>
        <p:txBody>
          <a:bodyPr wrap="square" lIns="91440" tIns="45720" rIns="91440" bIns="45720" rtlCol="0" anchor="t">
            <a:spAutoFit/>
          </a:bodyPr>
          <a:lstStyle/>
          <a:p>
            <a:r>
              <a:rPr lang="nl-NL" sz="2200" dirty="0">
                <a:solidFill>
                  <a:prstClr val="white">
                    <a:lumMod val="95000"/>
                  </a:prstClr>
                </a:solidFill>
                <a:latin typeface="DTLArgoSTLight"/>
                <a:cs typeface="Arial"/>
              </a:rPr>
              <a:t>[Kort informatie/presentatie van  het bedrijf] </a:t>
            </a:r>
            <a:endParaRPr lang="nl-NL" sz="2200" dirty="0">
              <a:solidFill>
                <a:prstClr val="white">
                  <a:lumMod val="95000"/>
                </a:prstClr>
              </a:solidFill>
              <a:latin typeface="DTLArgoSTLight" pitchFamily="50" charset="0"/>
              <a:cs typeface="Arial" panose="020B0604020202020204" pitchFamily="34" charset="0"/>
            </a:endParaRPr>
          </a:p>
          <a:p>
            <a:r>
              <a:rPr lang="nl-NL" sz="2200" dirty="0">
                <a:solidFill>
                  <a:prstClr val="white">
                    <a:lumMod val="95000"/>
                  </a:prstClr>
                </a:solidFill>
                <a:latin typeface="DTLArgoSTLight" pitchFamily="50" charset="0"/>
                <a:cs typeface="Arial" panose="020B0604020202020204" pitchFamily="34" charset="0"/>
              </a:rPr>
              <a:t>Bijvoorbeeld: hoe veel medewerkers? Wat doen jullie? </a:t>
            </a:r>
            <a:endParaRPr lang="nl-NL" dirty="0"/>
          </a:p>
        </p:txBody>
      </p:sp>
      <p:pic>
        <p:nvPicPr>
          <p:cNvPr id="4" name="Afbeelding 3" descr="Afbeelding met teken, computer, klok, tekening&#10;&#10;Automatisch gegenereerde beschrijving">
            <a:extLst>
              <a:ext uri="{FF2B5EF4-FFF2-40B4-BE49-F238E27FC236}">
                <a16:creationId xmlns:a16="http://schemas.microsoft.com/office/drawing/2014/main" id="{0A366E86-69FF-4FC9-8135-A0ECE45D5F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7108" y="4732763"/>
            <a:ext cx="1773894" cy="1209912"/>
          </a:xfrm>
          <a:prstGeom prst="rect">
            <a:avLst/>
          </a:prstGeom>
        </p:spPr>
      </p:pic>
    </p:spTree>
    <p:extLst>
      <p:ext uri="{BB962C8B-B14F-4D97-AF65-F5344CB8AC3E}">
        <p14:creationId xmlns:p14="http://schemas.microsoft.com/office/powerpoint/2010/main" val="1673413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0EB7B8-4F6D-DC7F-6A23-9E42FBECEC73}"/>
              </a:ext>
            </a:extLst>
          </p:cNvPr>
          <p:cNvSpPr>
            <a:spLocks noGrp="1"/>
          </p:cNvSpPr>
          <p:nvPr>
            <p:ph type="ctrTitle"/>
          </p:nvPr>
        </p:nvSpPr>
        <p:spPr>
          <a:xfrm>
            <a:off x="268748" y="501955"/>
            <a:ext cx="6144290" cy="522912"/>
          </a:xfrm>
        </p:spPr>
        <p:txBody>
          <a:bodyPr>
            <a:normAutofit fontScale="90000"/>
          </a:bodyPr>
          <a:lstStyle/>
          <a:p>
            <a:r>
              <a:rPr lang="nl-NL" dirty="0"/>
              <a:t>4 beroepen binnen [Naam bedrijf]</a:t>
            </a:r>
          </a:p>
        </p:txBody>
      </p:sp>
      <p:sp>
        <p:nvSpPr>
          <p:cNvPr id="5" name="Tekstvak 4">
            <a:extLst>
              <a:ext uri="{FF2B5EF4-FFF2-40B4-BE49-F238E27FC236}">
                <a16:creationId xmlns:a16="http://schemas.microsoft.com/office/drawing/2014/main" id="{D7DCC2F9-A4AF-D9F7-70ED-6370CBE8FFBD}"/>
              </a:ext>
            </a:extLst>
          </p:cNvPr>
          <p:cNvSpPr txBox="1"/>
          <p:nvPr/>
        </p:nvSpPr>
        <p:spPr>
          <a:xfrm>
            <a:off x="268748" y="1024867"/>
            <a:ext cx="7500257" cy="369332"/>
          </a:xfrm>
          <a:prstGeom prst="rect">
            <a:avLst/>
          </a:prstGeom>
          <a:noFill/>
        </p:spPr>
        <p:txBody>
          <a:bodyPr wrap="square" rtlCol="0">
            <a:spAutoFit/>
          </a:bodyPr>
          <a:lstStyle/>
          <a:p>
            <a:r>
              <a:rPr lang="nl-NL" dirty="0">
                <a:solidFill>
                  <a:schemeClr val="bg1"/>
                </a:solidFill>
              </a:rPr>
              <a:t>Welk beroep past het best bij jou? </a:t>
            </a:r>
          </a:p>
        </p:txBody>
      </p:sp>
      <p:sp>
        <p:nvSpPr>
          <p:cNvPr id="6" name="Rechthoek 5">
            <a:extLst>
              <a:ext uri="{FF2B5EF4-FFF2-40B4-BE49-F238E27FC236}">
                <a16:creationId xmlns:a16="http://schemas.microsoft.com/office/drawing/2014/main" id="{A1014313-5DD0-0CE2-5584-6D420C51D77C}"/>
              </a:ext>
            </a:extLst>
          </p:cNvPr>
          <p:cNvSpPr/>
          <p:nvPr/>
        </p:nvSpPr>
        <p:spPr>
          <a:xfrm>
            <a:off x="372291" y="1939699"/>
            <a:ext cx="5205548" cy="2197689"/>
          </a:xfrm>
          <a:prstGeom prst="rect">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D880894-F093-DE0C-51BE-2BF5B1B1D9D5}"/>
              </a:ext>
            </a:extLst>
          </p:cNvPr>
          <p:cNvSpPr/>
          <p:nvPr/>
        </p:nvSpPr>
        <p:spPr>
          <a:xfrm>
            <a:off x="372291" y="4330337"/>
            <a:ext cx="5205547" cy="2025708"/>
          </a:xfrm>
          <a:prstGeom prst="rect">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097A712A-9BC5-85AF-DF57-04EF8FFABF87}"/>
              </a:ext>
            </a:extLst>
          </p:cNvPr>
          <p:cNvSpPr/>
          <p:nvPr/>
        </p:nvSpPr>
        <p:spPr>
          <a:xfrm>
            <a:off x="6096000" y="4330337"/>
            <a:ext cx="5205547" cy="2025708"/>
          </a:xfrm>
          <a:prstGeom prst="rect">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FA369231-3CD7-C2B3-F5DA-9447D7786176}"/>
              </a:ext>
            </a:extLst>
          </p:cNvPr>
          <p:cNvSpPr/>
          <p:nvPr/>
        </p:nvSpPr>
        <p:spPr>
          <a:xfrm>
            <a:off x="6095999" y="1917110"/>
            <a:ext cx="5205548" cy="2197689"/>
          </a:xfrm>
          <a:prstGeom prst="rect">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nl-NL"/>
          </a:p>
        </p:txBody>
      </p:sp>
      <p:pic>
        <p:nvPicPr>
          <p:cNvPr id="1026" name="Picture 2" descr="Bernhoven - Als receptiemedewerker bij Bernhoven kun je echt iets betekenen  voor mensen Het team dat de balie in onze ontvangsthal bemant telt 17  receptiemedewerkers, waarvan er 5 ook beveiliger zijn. Wat">
            <a:extLst>
              <a:ext uri="{FF2B5EF4-FFF2-40B4-BE49-F238E27FC236}">
                <a16:creationId xmlns:a16="http://schemas.microsoft.com/office/drawing/2014/main" id="{212C7671-9C9B-9BBE-F5B8-FBF1811E6B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173" y="2114618"/>
            <a:ext cx="2476500" cy="1847850"/>
          </a:xfrm>
          <a:prstGeom prst="rect">
            <a:avLst/>
          </a:prstGeom>
          <a:noFill/>
          <a:extLst>
            <a:ext uri="{909E8E84-426E-40DD-AFC4-6F175D3DCCD1}">
              <a14:hiddenFill xmlns:a14="http://schemas.microsoft.com/office/drawing/2010/main">
                <a:solidFill>
                  <a:srgbClr val="FFFFFF"/>
                </a:solidFill>
              </a14:hiddenFill>
            </a:ext>
          </a:extLst>
        </p:spPr>
      </p:pic>
      <p:sp>
        <p:nvSpPr>
          <p:cNvPr id="11" name="Tekstvak 10">
            <a:extLst>
              <a:ext uri="{FF2B5EF4-FFF2-40B4-BE49-F238E27FC236}">
                <a16:creationId xmlns:a16="http://schemas.microsoft.com/office/drawing/2014/main" id="{47A7A4CE-24E5-7497-6288-E3817B145E5F}"/>
              </a:ext>
            </a:extLst>
          </p:cNvPr>
          <p:cNvSpPr txBox="1"/>
          <p:nvPr/>
        </p:nvSpPr>
        <p:spPr>
          <a:xfrm>
            <a:off x="3340891" y="2006783"/>
            <a:ext cx="2236945" cy="1815882"/>
          </a:xfrm>
          <a:prstGeom prst="rect">
            <a:avLst/>
          </a:prstGeom>
          <a:noFill/>
        </p:spPr>
        <p:txBody>
          <a:bodyPr wrap="square" rtlCol="0">
            <a:spAutoFit/>
          </a:bodyPr>
          <a:lstStyle/>
          <a:p>
            <a:r>
              <a:rPr lang="nl-NL" sz="1600" dirty="0">
                <a:solidFill>
                  <a:schemeClr val="bg1"/>
                </a:solidFill>
              </a:rPr>
              <a:t>Receptie/ontvangst</a:t>
            </a:r>
          </a:p>
          <a:p>
            <a:endParaRPr lang="nl-NL" sz="1600" dirty="0">
              <a:solidFill>
                <a:schemeClr val="bg1"/>
              </a:solidFill>
            </a:endParaRPr>
          </a:p>
          <a:p>
            <a:r>
              <a:rPr lang="nl-NL" sz="1600" dirty="0">
                <a:solidFill>
                  <a:schemeClr val="bg1"/>
                </a:solidFill>
              </a:rPr>
              <a:t>Kan goed:</a:t>
            </a:r>
          </a:p>
          <a:p>
            <a:r>
              <a:rPr lang="nl-NL" sz="1600" dirty="0">
                <a:solidFill>
                  <a:schemeClr val="bg1"/>
                </a:solidFill>
              </a:rPr>
              <a:t>- veel dingen tegelijk</a:t>
            </a:r>
          </a:p>
          <a:p>
            <a:r>
              <a:rPr lang="nl-NL" sz="1600" dirty="0">
                <a:solidFill>
                  <a:schemeClr val="bg1"/>
                </a:solidFill>
              </a:rPr>
              <a:t>- is vriendelijk/gastvrij</a:t>
            </a:r>
          </a:p>
          <a:p>
            <a:r>
              <a:rPr lang="nl-NL" sz="1600" dirty="0">
                <a:solidFill>
                  <a:schemeClr val="bg1"/>
                </a:solidFill>
              </a:rPr>
              <a:t>- bellen </a:t>
            </a:r>
          </a:p>
          <a:p>
            <a:r>
              <a:rPr lang="nl-NL" sz="1600" dirty="0">
                <a:solidFill>
                  <a:schemeClr val="bg1"/>
                </a:solidFill>
              </a:rPr>
              <a:t>- afspraken maken </a:t>
            </a:r>
          </a:p>
        </p:txBody>
      </p:sp>
      <p:sp>
        <p:nvSpPr>
          <p:cNvPr id="12" name="Tekstvak 11">
            <a:extLst>
              <a:ext uri="{FF2B5EF4-FFF2-40B4-BE49-F238E27FC236}">
                <a16:creationId xmlns:a16="http://schemas.microsoft.com/office/drawing/2014/main" id="{C1CD2545-0346-15FA-EDAB-9AEE9A55B494}"/>
              </a:ext>
            </a:extLst>
          </p:cNvPr>
          <p:cNvSpPr txBox="1"/>
          <p:nvPr/>
        </p:nvSpPr>
        <p:spPr>
          <a:xfrm>
            <a:off x="6173934" y="1982042"/>
            <a:ext cx="2602707" cy="2554545"/>
          </a:xfrm>
          <a:prstGeom prst="rect">
            <a:avLst/>
          </a:prstGeom>
          <a:noFill/>
        </p:spPr>
        <p:txBody>
          <a:bodyPr wrap="square" rtlCol="0">
            <a:spAutoFit/>
          </a:bodyPr>
          <a:lstStyle/>
          <a:p>
            <a:r>
              <a:rPr lang="nl-NL" sz="1600" dirty="0">
                <a:solidFill>
                  <a:schemeClr val="bg1"/>
                </a:solidFill>
              </a:rPr>
              <a:t>ICT</a:t>
            </a:r>
          </a:p>
          <a:p>
            <a:endParaRPr lang="nl-NL" sz="1600" dirty="0">
              <a:solidFill>
                <a:schemeClr val="bg1"/>
              </a:solidFill>
            </a:endParaRPr>
          </a:p>
          <a:p>
            <a:r>
              <a:rPr lang="nl-NL" sz="1600" dirty="0">
                <a:solidFill>
                  <a:schemeClr val="bg1"/>
                </a:solidFill>
              </a:rPr>
              <a:t>Kan goed:</a:t>
            </a:r>
          </a:p>
          <a:p>
            <a:pPr marL="285750" indent="-285750">
              <a:buFontTx/>
              <a:buChar char="-"/>
            </a:pPr>
            <a:r>
              <a:rPr lang="nl-NL" sz="1600" dirty="0">
                <a:solidFill>
                  <a:schemeClr val="bg1"/>
                </a:solidFill>
              </a:rPr>
              <a:t>met computers en technologie omgaan</a:t>
            </a:r>
          </a:p>
          <a:p>
            <a:pPr marL="285750" indent="-285750">
              <a:buFontTx/>
              <a:buChar char="-"/>
            </a:pPr>
            <a:r>
              <a:rPr lang="nl-NL" sz="1600" dirty="0">
                <a:solidFill>
                  <a:schemeClr val="bg1"/>
                </a:solidFill>
              </a:rPr>
              <a:t>netjes werken</a:t>
            </a:r>
          </a:p>
          <a:p>
            <a:pPr marL="285750" indent="-285750">
              <a:buFontTx/>
              <a:buChar char="-"/>
            </a:pPr>
            <a:r>
              <a:rPr lang="nl-NL" sz="1600" dirty="0">
                <a:solidFill>
                  <a:schemeClr val="bg1"/>
                </a:solidFill>
              </a:rPr>
              <a:t>met PowerPoint en Excel omgaan</a:t>
            </a:r>
          </a:p>
          <a:p>
            <a:pPr marL="285750" indent="-285750">
              <a:buFontTx/>
              <a:buChar char="-"/>
            </a:pPr>
            <a:endParaRPr lang="nl-NL" sz="1600" dirty="0">
              <a:solidFill>
                <a:schemeClr val="bg1"/>
              </a:solidFill>
            </a:endParaRPr>
          </a:p>
          <a:p>
            <a:pPr marL="285750" indent="-285750">
              <a:buFontTx/>
              <a:buChar char="-"/>
            </a:pPr>
            <a:endParaRPr lang="nl-NL" sz="1600" dirty="0">
              <a:solidFill>
                <a:schemeClr val="bg1"/>
              </a:solidFill>
            </a:endParaRPr>
          </a:p>
        </p:txBody>
      </p:sp>
      <p:sp>
        <p:nvSpPr>
          <p:cNvPr id="13" name="Tekstvak 12">
            <a:extLst>
              <a:ext uri="{FF2B5EF4-FFF2-40B4-BE49-F238E27FC236}">
                <a16:creationId xmlns:a16="http://schemas.microsoft.com/office/drawing/2014/main" id="{626C23A4-89EC-6D7D-ABCC-3E1D19F82991}"/>
              </a:ext>
            </a:extLst>
          </p:cNvPr>
          <p:cNvSpPr txBox="1"/>
          <p:nvPr/>
        </p:nvSpPr>
        <p:spPr>
          <a:xfrm>
            <a:off x="3340892" y="4435250"/>
            <a:ext cx="2236945" cy="1323439"/>
          </a:xfrm>
          <a:prstGeom prst="rect">
            <a:avLst/>
          </a:prstGeom>
          <a:noFill/>
        </p:spPr>
        <p:txBody>
          <a:bodyPr wrap="square" rtlCol="0">
            <a:spAutoFit/>
          </a:bodyPr>
          <a:lstStyle/>
          <a:p>
            <a:r>
              <a:rPr lang="nl-NL" sz="1600" dirty="0">
                <a:highlight>
                  <a:srgbClr val="FFFF00"/>
                </a:highlight>
              </a:rPr>
              <a:t>[Jouw beroep] </a:t>
            </a:r>
          </a:p>
          <a:p>
            <a:endParaRPr lang="nl-NL" sz="1600" dirty="0">
              <a:solidFill>
                <a:schemeClr val="bg1"/>
              </a:solidFill>
            </a:endParaRPr>
          </a:p>
          <a:p>
            <a:r>
              <a:rPr lang="nl-NL" sz="1600" dirty="0">
                <a:solidFill>
                  <a:schemeClr val="bg1"/>
                </a:solidFill>
              </a:rPr>
              <a:t>Kan goed:</a:t>
            </a:r>
          </a:p>
          <a:p>
            <a:pPr marL="285750" indent="-285750">
              <a:buFontTx/>
              <a:buChar char="-"/>
            </a:pPr>
            <a:r>
              <a:rPr lang="nl-NL" sz="1600" dirty="0">
                <a:highlight>
                  <a:srgbClr val="FFFF00"/>
                </a:highlight>
              </a:rPr>
              <a:t>Voeg toe </a:t>
            </a:r>
          </a:p>
          <a:p>
            <a:endParaRPr lang="nl-NL" sz="1600" dirty="0">
              <a:solidFill>
                <a:schemeClr val="bg1"/>
              </a:solidFill>
            </a:endParaRPr>
          </a:p>
        </p:txBody>
      </p:sp>
      <p:sp>
        <p:nvSpPr>
          <p:cNvPr id="14" name="Tekstvak 13">
            <a:extLst>
              <a:ext uri="{FF2B5EF4-FFF2-40B4-BE49-F238E27FC236}">
                <a16:creationId xmlns:a16="http://schemas.microsoft.com/office/drawing/2014/main" id="{A68EE14C-1671-829A-4761-00323B53F368}"/>
              </a:ext>
            </a:extLst>
          </p:cNvPr>
          <p:cNvSpPr txBox="1"/>
          <p:nvPr/>
        </p:nvSpPr>
        <p:spPr>
          <a:xfrm>
            <a:off x="6173934" y="4435250"/>
            <a:ext cx="2372504" cy="2308324"/>
          </a:xfrm>
          <a:prstGeom prst="rect">
            <a:avLst/>
          </a:prstGeom>
          <a:noFill/>
        </p:spPr>
        <p:txBody>
          <a:bodyPr wrap="square" rtlCol="0">
            <a:spAutoFit/>
          </a:bodyPr>
          <a:lstStyle/>
          <a:p>
            <a:r>
              <a:rPr lang="nl-NL" sz="1600" dirty="0">
                <a:solidFill>
                  <a:schemeClr val="bg1"/>
                </a:solidFill>
              </a:rPr>
              <a:t>HR </a:t>
            </a:r>
          </a:p>
          <a:p>
            <a:endParaRPr lang="nl-NL" sz="1600" dirty="0">
              <a:solidFill>
                <a:schemeClr val="bg1"/>
              </a:solidFill>
            </a:endParaRPr>
          </a:p>
          <a:p>
            <a:r>
              <a:rPr lang="nl-NL" sz="1600" dirty="0">
                <a:solidFill>
                  <a:schemeClr val="bg1"/>
                </a:solidFill>
              </a:rPr>
              <a:t>Kan goed:</a:t>
            </a:r>
          </a:p>
          <a:p>
            <a:pPr marL="285750" indent="-285750">
              <a:buFontTx/>
              <a:buChar char="-"/>
            </a:pPr>
            <a:r>
              <a:rPr lang="nl-NL" sz="1600" dirty="0">
                <a:solidFill>
                  <a:schemeClr val="bg1"/>
                </a:solidFill>
              </a:rPr>
              <a:t>Overzicht bewaren </a:t>
            </a:r>
          </a:p>
          <a:p>
            <a:pPr marL="285750" indent="-285750">
              <a:buFontTx/>
              <a:buChar char="-"/>
            </a:pPr>
            <a:r>
              <a:rPr lang="nl-NL" sz="1600" dirty="0">
                <a:solidFill>
                  <a:schemeClr val="bg1"/>
                </a:solidFill>
              </a:rPr>
              <a:t>Met mensen werken</a:t>
            </a:r>
          </a:p>
          <a:p>
            <a:pPr marL="285750" indent="-285750">
              <a:buFontTx/>
              <a:buChar char="-"/>
            </a:pPr>
            <a:r>
              <a:rPr lang="nl-NL" sz="1600" dirty="0">
                <a:solidFill>
                  <a:schemeClr val="bg1"/>
                </a:solidFill>
              </a:rPr>
              <a:t>Onderhandelen/</a:t>
            </a:r>
            <a:r>
              <a:rPr lang="nl-NL" sz="1600" dirty="0" err="1">
                <a:solidFill>
                  <a:schemeClr val="bg1"/>
                </a:solidFill>
              </a:rPr>
              <a:t>afs-praken</a:t>
            </a:r>
            <a:r>
              <a:rPr lang="nl-NL" sz="1600" dirty="0">
                <a:solidFill>
                  <a:schemeClr val="bg1"/>
                </a:solidFill>
              </a:rPr>
              <a:t> maken</a:t>
            </a:r>
          </a:p>
          <a:p>
            <a:pPr marL="285750" indent="-285750">
              <a:buFontTx/>
              <a:buChar char="-"/>
            </a:pPr>
            <a:endParaRPr lang="nl-NL" sz="1600" dirty="0">
              <a:solidFill>
                <a:schemeClr val="bg1"/>
              </a:solidFill>
            </a:endParaRPr>
          </a:p>
          <a:p>
            <a:endParaRPr lang="nl-NL" sz="1600" dirty="0">
              <a:solidFill>
                <a:schemeClr val="bg1"/>
              </a:solidFill>
            </a:endParaRPr>
          </a:p>
        </p:txBody>
      </p:sp>
      <p:pic>
        <p:nvPicPr>
          <p:cNvPr id="3" name="Afbeelding 2">
            <a:extLst>
              <a:ext uri="{FF2B5EF4-FFF2-40B4-BE49-F238E27FC236}">
                <a16:creationId xmlns:a16="http://schemas.microsoft.com/office/drawing/2014/main" id="{AA79AA77-19DE-6B65-CEE0-74DDD0278764}"/>
              </a:ext>
            </a:extLst>
          </p:cNvPr>
          <p:cNvPicPr>
            <a:picLocks noChangeAspect="1"/>
          </p:cNvPicPr>
          <p:nvPr/>
        </p:nvPicPr>
        <p:blipFill rotWithShape="1">
          <a:blip r:embed="rId4"/>
          <a:srcRect r="24953"/>
          <a:stretch/>
        </p:blipFill>
        <p:spPr>
          <a:xfrm>
            <a:off x="8599716" y="2087844"/>
            <a:ext cx="2476500" cy="1856220"/>
          </a:xfrm>
          <a:prstGeom prst="rect">
            <a:avLst/>
          </a:prstGeom>
        </p:spPr>
      </p:pic>
      <p:sp>
        <p:nvSpPr>
          <p:cNvPr id="4" name="Tekstvak 3">
            <a:extLst>
              <a:ext uri="{FF2B5EF4-FFF2-40B4-BE49-F238E27FC236}">
                <a16:creationId xmlns:a16="http://schemas.microsoft.com/office/drawing/2014/main" id="{12ED0045-AB1F-70CE-C44B-6744B9FB050F}"/>
              </a:ext>
            </a:extLst>
          </p:cNvPr>
          <p:cNvSpPr txBox="1"/>
          <p:nvPr/>
        </p:nvSpPr>
        <p:spPr>
          <a:xfrm>
            <a:off x="653143" y="4682888"/>
            <a:ext cx="1970314" cy="1200329"/>
          </a:xfrm>
          <a:prstGeom prst="rect">
            <a:avLst/>
          </a:prstGeom>
          <a:noFill/>
        </p:spPr>
        <p:txBody>
          <a:bodyPr wrap="square" rtlCol="0">
            <a:spAutoFit/>
          </a:bodyPr>
          <a:lstStyle/>
          <a:p>
            <a:r>
              <a:rPr lang="nl-NL" dirty="0">
                <a:highlight>
                  <a:srgbClr val="FFFF00"/>
                </a:highlight>
              </a:rPr>
              <a:t>Voeg plaatje in van </a:t>
            </a:r>
            <a:r>
              <a:rPr lang="nl-NL" dirty="0" err="1">
                <a:highlight>
                  <a:srgbClr val="FFFF00"/>
                </a:highlight>
              </a:rPr>
              <a:t>werkzaamehden</a:t>
            </a:r>
            <a:r>
              <a:rPr lang="nl-NL" dirty="0">
                <a:highlight>
                  <a:srgbClr val="FFFF00"/>
                </a:highlight>
              </a:rPr>
              <a:t> [bedrijf]</a:t>
            </a:r>
          </a:p>
        </p:txBody>
      </p:sp>
      <p:pic>
        <p:nvPicPr>
          <p:cNvPr id="9" name="Afbeelding 8">
            <a:extLst>
              <a:ext uri="{FF2B5EF4-FFF2-40B4-BE49-F238E27FC236}">
                <a16:creationId xmlns:a16="http://schemas.microsoft.com/office/drawing/2014/main" id="{BC6E8AEC-2D3F-B255-B30E-B0E80A8E5237}"/>
              </a:ext>
            </a:extLst>
          </p:cNvPr>
          <p:cNvPicPr>
            <a:picLocks noChangeAspect="1"/>
          </p:cNvPicPr>
          <p:nvPr/>
        </p:nvPicPr>
        <p:blipFill rotWithShape="1">
          <a:blip r:embed="rId5"/>
          <a:srcRect t="6795" r="11547" b="5594"/>
          <a:stretch/>
        </p:blipFill>
        <p:spPr>
          <a:xfrm>
            <a:off x="8624372" y="4536587"/>
            <a:ext cx="2476500" cy="1635613"/>
          </a:xfrm>
          <a:prstGeom prst="rect">
            <a:avLst/>
          </a:prstGeom>
        </p:spPr>
      </p:pic>
    </p:spTree>
    <p:extLst>
      <p:ext uri="{BB962C8B-B14F-4D97-AF65-F5344CB8AC3E}">
        <p14:creationId xmlns:p14="http://schemas.microsoft.com/office/powerpoint/2010/main" val="2523544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A5CBF0-B8EC-4404-98CF-F3B72AB7F945}"/>
              </a:ext>
            </a:extLst>
          </p:cNvPr>
          <p:cNvSpPr>
            <a:spLocks noGrp="1"/>
          </p:cNvSpPr>
          <p:nvPr>
            <p:ph type="ctrTitle"/>
          </p:nvPr>
        </p:nvSpPr>
        <p:spPr/>
        <p:txBody>
          <a:bodyPr>
            <a:normAutofit/>
          </a:bodyPr>
          <a:lstStyle/>
          <a:p>
            <a:r>
              <a:rPr lang="en-US" sz="4400" dirty="0" err="1">
                <a:latin typeface="DTLArgoST" panose="02000503060000020004" pitchFamily="50" charset="0"/>
              </a:rPr>
              <a:t>Rondleiding</a:t>
            </a:r>
            <a:r>
              <a:rPr lang="en-US" sz="4400" dirty="0">
                <a:latin typeface="DTLArgoST" panose="02000503060000020004" pitchFamily="50" charset="0"/>
              </a:rPr>
              <a:t> [Naam </a:t>
            </a:r>
            <a:r>
              <a:rPr lang="en-US" sz="4400" dirty="0" err="1">
                <a:latin typeface="DTLArgoST" panose="02000503060000020004" pitchFamily="50" charset="0"/>
              </a:rPr>
              <a:t>Bedrijf</a:t>
            </a:r>
            <a:r>
              <a:rPr lang="en-US" sz="4400" dirty="0">
                <a:latin typeface="DTLArgoST" panose="02000503060000020004" pitchFamily="50" charset="0"/>
              </a:rPr>
              <a:t>]</a:t>
            </a:r>
            <a:endParaRPr lang="nl-NL" sz="4400" dirty="0">
              <a:latin typeface="DTLArgoST" panose="02000503060000020004" pitchFamily="50" charset="0"/>
            </a:endParaRPr>
          </a:p>
        </p:txBody>
      </p:sp>
      <p:sp>
        <p:nvSpPr>
          <p:cNvPr id="3" name="Tekstvak 2">
            <a:extLst>
              <a:ext uri="{FF2B5EF4-FFF2-40B4-BE49-F238E27FC236}">
                <a16:creationId xmlns:a16="http://schemas.microsoft.com/office/drawing/2014/main" id="{BC8BB7BE-F75E-461A-AA5F-8F13C8DAF618}"/>
              </a:ext>
            </a:extLst>
          </p:cNvPr>
          <p:cNvSpPr txBox="1"/>
          <p:nvPr/>
        </p:nvSpPr>
        <p:spPr>
          <a:xfrm>
            <a:off x="1634076" y="2412460"/>
            <a:ext cx="6867897" cy="2893100"/>
          </a:xfrm>
          <a:prstGeom prst="rect">
            <a:avLst/>
          </a:prstGeom>
          <a:noFill/>
        </p:spPr>
        <p:txBody>
          <a:bodyPr wrap="square" lIns="91440" tIns="45720" rIns="91440" bIns="45720" rtlCol="0" anchor="t">
            <a:spAutoFit/>
          </a:bodyPr>
          <a:lstStyle/>
          <a:p>
            <a:pPr lvl="0" defTabSz="685800">
              <a:defRPr/>
            </a:pPr>
            <a:r>
              <a:rPr lang="nl-NL" sz="2200" dirty="0">
                <a:solidFill>
                  <a:prstClr val="white">
                    <a:lumMod val="95000"/>
                  </a:prstClr>
                </a:solidFill>
                <a:latin typeface="DTLArgoSTLight"/>
                <a:cs typeface="Arial"/>
              </a:rPr>
              <a:t>[Geef een rondleiding door het bedrijf, wellicht vinden enkele collega’s het leuk om wat te vertellen over hun baan. De leerlingen kunnen hen vragen stellen die ze hebben voorbereid of geef hen een lijstje met vragen die ze zouden kunnen stellen.]</a:t>
            </a:r>
          </a:p>
          <a:p>
            <a:pPr lvl="0" algn="r" defTabSz="685800">
              <a:defRPr/>
            </a:pPr>
            <a:endParaRPr lang="nl-NL" sz="900" dirty="0">
              <a:solidFill>
                <a:prstClr val="white">
                  <a:lumMod val="95000"/>
                </a:prstClr>
              </a:solidFill>
              <a:latin typeface="Arial" panose="020B0604020202020204" pitchFamily="34" charset="0"/>
              <a:cs typeface="Arial" panose="020B0604020202020204" pitchFamily="34" charset="0"/>
            </a:endParaRPr>
          </a:p>
          <a:p>
            <a:pPr lvl="0" algn="r" defTabSz="685800">
              <a:defRPr/>
            </a:pPr>
            <a:endParaRPr lang="nl-NL" sz="900" dirty="0">
              <a:solidFill>
                <a:prstClr val="white">
                  <a:lumMod val="95000"/>
                </a:prstClr>
              </a:solidFill>
              <a:latin typeface="Arial" panose="020B0604020202020204" pitchFamily="34" charset="0"/>
              <a:cs typeface="Arial" panose="020B0604020202020204" pitchFamily="34" charset="0"/>
            </a:endParaRPr>
          </a:p>
          <a:p>
            <a:pPr lvl="0" algn="r" defTabSz="685800">
              <a:defRPr/>
            </a:pPr>
            <a:endParaRPr lang="nl-NL" sz="900" dirty="0">
              <a:solidFill>
                <a:prstClr val="white">
                  <a:lumMod val="95000"/>
                </a:prstClr>
              </a:solidFill>
              <a:latin typeface="Arial" panose="020B0604020202020204" pitchFamily="34" charset="0"/>
              <a:cs typeface="Arial" panose="020B0604020202020204" pitchFamily="34" charset="0"/>
            </a:endParaRPr>
          </a:p>
          <a:p>
            <a:pPr lvl="0" algn="r" defTabSz="685800">
              <a:defRPr/>
            </a:pPr>
            <a:endParaRPr lang="nl-NL" sz="900" dirty="0">
              <a:solidFill>
                <a:prstClr val="white">
                  <a:lumMod val="95000"/>
                </a:prstClr>
              </a:solidFill>
              <a:latin typeface="Arial" panose="020B0604020202020204" pitchFamily="34" charset="0"/>
              <a:cs typeface="Arial" panose="020B0604020202020204" pitchFamily="34" charset="0"/>
            </a:endParaRPr>
          </a:p>
          <a:p>
            <a:pPr lvl="0" algn="r" defTabSz="685800">
              <a:defRPr/>
            </a:pPr>
            <a:endParaRPr lang="nl-NL" sz="900" dirty="0">
              <a:solidFill>
                <a:prstClr val="white">
                  <a:lumMod val="95000"/>
                </a:prstClr>
              </a:solidFill>
              <a:latin typeface="Arial" panose="020B0604020202020204" pitchFamily="34" charset="0"/>
              <a:cs typeface="Arial" panose="020B0604020202020204" pitchFamily="34" charset="0"/>
            </a:endParaRPr>
          </a:p>
          <a:p>
            <a:pPr lvl="0" algn="r" defTabSz="685800">
              <a:defRPr/>
            </a:pPr>
            <a:endParaRPr lang="nl-NL" sz="900" dirty="0">
              <a:solidFill>
                <a:prstClr val="white">
                  <a:lumMod val="95000"/>
                </a:prstClr>
              </a:solidFill>
              <a:latin typeface="Arial" panose="020B0604020202020204" pitchFamily="34" charset="0"/>
              <a:cs typeface="Arial" panose="020B0604020202020204" pitchFamily="34" charset="0"/>
            </a:endParaRPr>
          </a:p>
          <a:p>
            <a:endParaRPr lang="nl-NL" dirty="0"/>
          </a:p>
        </p:txBody>
      </p:sp>
      <p:pic>
        <p:nvPicPr>
          <p:cNvPr id="4" name="Afbeelding 3" descr="Afbeelding met teken, computer, klok, tekening&#10;&#10;Automatisch gegenereerde beschrijving">
            <a:extLst>
              <a:ext uri="{FF2B5EF4-FFF2-40B4-BE49-F238E27FC236}">
                <a16:creationId xmlns:a16="http://schemas.microsoft.com/office/drawing/2014/main" id="{0A366E86-69FF-4FC9-8135-A0ECE45D5F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7108" y="4732763"/>
            <a:ext cx="1773894" cy="1209912"/>
          </a:xfrm>
          <a:prstGeom prst="rect">
            <a:avLst/>
          </a:prstGeom>
        </p:spPr>
      </p:pic>
    </p:spTree>
    <p:extLst>
      <p:ext uri="{BB962C8B-B14F-4D97-AF65-F5344CB8AC3E}">
        <p14:creationId xmlns:p14="http://schemas.microsoft.com/office/powerpoint/2010/main" val="3906327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8AB0B94-6C14-4BFE-82B8-7DE2510155D9}"/>
              </a:ext>
            </a:extLst>
          </p:cNvPr>
          <p:cNvSpPr>
            <a:spLocks noGrp="1"/>
          </p:cNvSpPr>
          <p:nvPr>
            <p:ph type="ctrTitle"/>
          </p:nvPr>
        </p:nvSpPr>
        <p:spPr>
          <a:xfrm>
            <a:off x="2400801" y="1389830"/>
            <a:ext cx="7862536" cy="701608"/>
          </a:xfrm>
        </p:spPr>
        <p:txBody>
          <a:bodyPr>
            <a:noAutofit/>
          </a:bodyPr>
          <a:lstStyle/>
          <a:p>
            <a:r>
              <a:rPr lang="en-US" sz="5000" dirty="0" err="1">
                <a:latin typeface="FatFrank" panose="00000500000000000000" pitchFamily="50" charset="0"/>
              </a:rPr>
              <a:t>Pauze</a:t>
            </a:r>
            <a:endParaRPr lang="nl-NL" sz="5000" dirty="0">
              <a:latin typeface="FatFrank" panose="00000500000000000000" pitchFamily="50" charset="0"/>
            </a:endParaRPr>
          </a:p>
        </p:txBody>
      </p:sp>
    </p:spTree>
    <p:extLst>
      <p:ext uri="{BB962C8B-B14F-4D97-AF65-F5344CB8AC3E}">
        <p14:creationId xmlns:p14="http://schemas.microsoft.com/office/powerpoint/2010/main" val="239985944"/>
      </p:ext>
    </p:extLst>
  </p:cSld>
  <p:clrMapOvr>
    <a:masterClrMapping/>
  </p:clrMapOvr>
</p:sld>
</file>

<file path=ppt/theme/theme1.xml><?xml version="1.0" encoding="utf-8"?>
<a:theme xmlns:a="http://schemas.openxmlformats.org/drawingml/2006/main" name="Kantoorthema">
  <a:themeElements>
    <a:clrScheme name="JINC 1">
      <a:dk1>
        <a:srgbClr val="000000"/>
      </a:dk1>
      <a:lt1>
        <a:srgbClr val="FFFFFF"/>
      </a:lt1>
      <a:dk2>
        <a:srgbClr val="44546A"/>
      </a:dk2>
      <a:lt2>
        <a:srgbClr val="E7E6E6"/>
      </a:lt2>
      <a:accent1>
        <a:srgbClr val="00A39D"/>
      </a:accent1>
      <a:accent2>
        <a:srgbClr val="0064A8"/>
      </a:accent2>
      <a:accent3>
        <a:srgbClr val="482583"/>
      </a:accent3>
      <a:accent4>
        <a:srgbClr val="76B72A"/>
      </a:accent4>
      <a:accent5>
        <a:srgbClr val="3FA534"/>
      </a:accent5>
      <a:accent6>
        <a:srgbClr val="EF7D00"/>
      </a:accent6>
      <a:hlink>
        <a:srgbClr val="0064A8"/>
      </a:hlink>
      <a:folHlink>
        <a:srgbClr val="00A29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8" id="{E46E59D4-C65D-7049-AC58-A9E35D6C2A83}" vid="{8F30FD22-543F-CB46-A3E7-E631D27FAFD6}"/>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115a0db-3d1a-42ed-9cab-1d3c3f339b82">
      <Value>5655</Value>
      <Value>61</Value>
      <Value>2040</Value>
      <Value>8724</Value>
      <Value>70</Value>
    </TaxCatchAll>
    <hfe2b28b542645899cc533aa4de6156a xmlns="9115a0db-3d1a-42ed-9cab-1d3c3f339b82">
      <Terms xmlns="http://schemas.microsoft.com/office/infopath/2007/PartnerControls">
        <TermInfo xmlns="http://schemas.microsoft.com/office/infopath/2007/PartnerControls">
          <TermName xmlns="http://schemas.microsoft.com/office/infopath/2007/PartnerControls">Bedrijf</TermName>
          <TermId xmlns="http://schemas.microsoft.com/office/infopath/2007/PartnerControls">0c4e620d-9684-48d9-8573-48a6beaf1b29</TermId>
        </TermInfo>
      </Terms>
    </hfe2b28b542645899cc533aa4de6156a>
    <p9282528dafa4f2bbf669d4dc4f42551 xmlns="9115a0db-3d1a-42ed-9cab-1d3c3f339b82">
      <Terms xmlns="http://schemas.microsoft.com/office/infopath/2007/PartnerControls">
        <TermInfo xmlns="http://schemas.microsoft.com/office/infopath/2007/PartnerControls">
          <TermName xmlns="http://schemas.microsoft.com/office/infopath/2007/PartnerControls">Utrecht</TermName>
          <TermId xmlns="http://schemas.microsoft.com/office/infopath/2007/PartnerControls">32b9e5d1-f45d-4c8c-98d9-5349cdcb74cf</TermId>
        </TermInfo>
      </Terms>
    </p9282528dafa4f2bbf669d4dc4f42551>
    <na76061cba53469d95bf7a0462c7ae96 xmlns="9115a0db-3d1a-42ed-9cab-1d3c3f339b82">
      <Terms xmlns="http://schemas.microsoft.com/office/infopath/2007/PartnerControls">
        <TermInfo xmlns="http://schemas.microsoft.com/office/infopath/2007/PartnerControls">
          <TermName xmlns="http://schemas.microsoft.com/office/infopath/2007/PartnerControls">Presentatie</TermName>
          <TermId xmlns="http://schemas.microsoft.com/office/infopath/2007/PartnerControls">10af64a4-5464-47a5-a9c5-ee9b79cf7308</TermId>
        </TermInfo>
      </Terms>
    </na76061cba53469d95bf7a0462c7ae96>
    <ddbb3f77b71449e69c4f1e886384cf72 xmlns="9115a0db-3d1a-42ed-9cab-1d3c3f339b82">
      <Terms xmlns="http://schemas.microsoft.com/office/infopath/2007/PartnerControls">
        <TermInfo xmlns="http://schemas.microsoft.com/office/infopath/2007/PartnerControls">
          <TermName xmlns="http://schemas.microsoft.com/office/infopath/2007/PartnerControls">2024</TermName>
          <TermId xmlns="http://schemas.microsoft.com/office/infopath/2007/PartnerControls">99de154f-d9d6-4c2c-8576-52b98f3d9b2f</TermId>
        </TermInfo>
      </Terms>
    </ddbb3f77b71449e69c4f1e886384cf72>
    <ha0309959b6a47b7bc6515d75cd2acfe xmlns="9115a0db-3d1a-42ed-9cab-1d3c3f339b82">
      <Terms xmlns="http://schemas.microsoft.com/office/infopath/2007/PartnerControls">
        <TermInfo xmlns="http://schemas.microsoft.com/office/infopath/2007/PartnerControls">
          <TermName xmlns="http://schemas.microsoft.com/office/infopath/2007/PartnerControls">JINC Utrecht</TermName>
          <TermId xmlns="http://schemas.microsoft.com/office/infopath/2007/PartnerControls">3880dbab-ea51-4fbc-8aad-604b5da8129b</TermId>
        </TermInfo>
      </Terms>
    </ha0309959b6a47b7bc6515d75cd2acfe>
    <lcf76f155ced4ddcb4097134ff3c332f xmlns="779cfb46-f94a-4a60-9f0f-a9eb158a70b1">
      <Terms xmlns="http://schemas.microsoft.com/office/infopath/2007/PartnerControls"/>
    </lcf76f155ced4ddcb4097134ff3c332f>
    <TaxKeywordTaxHTField xmlns="9115a0db-3d1a-42ed-9cab-1d3c3f339b82">
      <Terms xmlns="http://schemas.microsoft.com/office/infopath/2007/PartnerControls"/>
    </TaxKeywordTaxHTField>
    <SharedWithUsers xmlns="7a0363a8-fedc-48a8-b6ea-9fecb85756ef">
      <UserInfo>
        <DisplayName>JINC Team Utrecht - Leden</DisplayName>
        <AccountId>15305</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F34D044683EF244A6EB6D452DE59438" ma:contentTypeVersion="22" ma:contentTypeDescription="Een nieuw document maken." ma:contentTypeScope="" ma:versionID="c52a8c3eb1218d936e319c9c5bcdbe19">
  <xsd:schema xmlns:xsd="http://www.w3.org/2001/XMLSchema" xmlns:xs="http://www.w3.org/2001/XMLSchema" xmlns:p="http://schemas.microsoft.com/office/2006/metadata/properties" xmlns:ns2="9115a0db-3d1a-42ed-9cab-1d3c3f339b82" xmlns:ns3="779cfb46-f94a-4a60-9f0f-a9eb158a70b1" xmlns:ns4="7a0363a8-fedc-48a8-b6ea-9fecb85756ef" targetNamespace="http://schemas.microsoft.com/office/2006/metadata/properties" ma:root="true" ma:fieldsID="42f2ee452a513c035c91c0d698c1afee" ns2:_="" ns3:_="" ns4:_="">
    <xsd:import namespace="9115a0db-3d1a-42ed-9cab-1d3c3f339b82"/>
    <xsd:import namespace="779cfb46-f94a-4a60-9f0f-a9eb158a70b1"/>
    <xsd:import namespace="7a0363a8-fedc-48a8-b6ea-9fecb85756ef"/>
    <xsd:element name="properties">
      <xsd:complexType>
        <xsd:sequence>
          <xsd:element name="documentManagement">
            <xsd:complexType>
              <xsd:all>
                <xsd:element ref="ns2:TaxCatchAll" minOccurs="0"/>
                <xsd:element ref="ns2:na76061cba53469d95bf7a0462c7ae96" minOccurs="0"/>
                <xsd:element ref="ns2:ddbb3f77b71449e69c4f1e886384cf72" minOccurs="0"/>
                <xsd:element ref="ns2:hfe2b28b542645899cc533aa4de6156a" minOccurs="0"/>
                <xsd:element ref="ns2:TaxKeywordTaxHTField" minOccurs="0"/>
                <xsd:element ref="ns2:ha0309959b6a47b7bc6515d75cd2acfe" minOccurs="0"/>
                <xsd:element ref="ns3:MediaServiceMetadata" minOccurs="0"/>
                <xsd:element ref="ns3:MediaServiceFastMetadata" minOccurs="0"/>
                <xsd:element ref="ns2:p9282528dafa4f2bbf669d4dc4f42551" minOccurs="0"/>
                <xsd:element ref="ns3:MediaServiceAutoTags" minOccurs="0"/>
                <xsd:element ref="ns3:MediaServiceOCR" minOccurs="0"/>
                <xsd:element ref="ns3:MediaServiceDateTaken" minOccurs="0"/>
                <xsd:element ref="ns4:SharedWithUsers" minOccurs="0"/>
                <xsd:element ref="ns4:SharedWithDetails"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MediaServiceSearchProperties" minOccurs="0"/>
                <xsd:element ref="ns3:lcf76f155ced4ddcb4097134ff3c332f" minOccurs="0"/>
                <xsd:element ref="ns3:MediaServiceObjectDetectorVersion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15a0db-3d1a-42ed-9cab-1d3c3f339b82"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d105278b-bf16-49fb-9009-79fcfde5153b}" ma:internalName="TaxCatchAll" ma:readOnly="false" ma:showField="CatchAllData" ma:web="9115a0db-3d1a-42ed-9cab-1d3c3f339b82">
      <xsd:complexType>
        <xsd:complexContent>
          <xsd:extension base="dms:MultiChoiceLookup">
            <xsd:sequence>
              <xsd:element name="Value" type="dms:Lookup" maxOccurs="unbounded" minOccurs="0" nillable="true"/>
            </xsd:sequence>
          </xsd:extension>
        </xsd:complexContent>
      </xsd:complexType>
    </xsd:element>
    <xsd:element name="na76061cba53469d95bf7a0462c7ae96" ma:index="10" ma:taxonomy="true" ma:internalName="na76061cba53469d95bf7a0462c7ae96" ma:taxonomyFieldName="Onderwerp_x0020__x002d__x0020_Uitvoering" ma:displayName="Onderwerp - Uitvoering" ma:readOnly="false" ma:default="" ma:fieldId="{7a76061c-ba53-469d-95bf-7a0462c7ae96}" ma:sspId="73681652-e1ec-4c19-9835-b6085d87a124" ma:termSetId="c301b70a-7692-46c2-b8b4-082c88d2b0e0" ma:anchorId="00000000-0000-0000-0000-000000000000" ma:open="false" ma:isKeyword="false">
      <xsd:complexType>
        <xsd:sequence>
          <xsd:element ref="pc:Terms" minOccurs="0" maxOccurs="1"/>
        </xsd:sequence>
      </xsd:complexType>
    </xsd:element>
    <xsd:element name="ddbb3f77b71449e69c4f1e886384cf72" ma:index="12" ma:taxonomy="true" ma:internalName="ddbb3f77b71449e69c4f1e886384cf72" ma:taxonomyFieldName="Jaar" ma:displayName="Jaar" ma:readOnly="false" ma:default="" ma:fieldId="{ddbb3f77-b714-49e6-9c4f-1e886384cf72}" ma:sspId="73681652-e1ec-4c19-9835-b6085d87a124" ma:termSetId="84e43c9a-4b50-4ae3-9f75-516177cc8e18" ma:anchorId="00000000-0000-0000-0000-000000000000" ma:open="false" ma:isKeyword="false">
      <xsd:complexType>
        <xsd:sequence>
          <xsd:element ref="pc:Terms" minOccurs="0" maxOccurs="1"/>
        </xsd:sequence>
      </xsd:complexType>
    </xsd:element>
    <xsd:element name="hfe2b28b542645899cc533aa4de6156a" ma:index="14" ma:taxonomy="true" ma:internalName="hfe2b28b542645899cc533aa4de6156a" ma:taxonomyFieldName="Doelgroep" ma:displayName="Doelgroep" ma:readOnly="false" ma:default="" ma:fieldId="{1fe2b28b-5426-4589-9cc5-33aa4de6156a}" ma:sspId="73681652-e1ec-4c19-9835-b6085d87a124" ma:termSetId="22d96944-0502-4eed-8e71-50415f5a51a9" ma:anchorId="00000000-0000-0000-0000-000000000000" ma:open="false" ma:isKeyword="false">
      <xsd:complexType>
        <xsd:sequence>
          <xsd:element ref="pc:Terms" minOccurs="0" maxOccurs="1"/>
        </xsd:sequence>
      </xsd:complexType>
    </xsd:element>
    <xsd:element name="TaxKeywordTaxHTField" ma:index="16" nillable="true" ma:taxonomy="true" ma:internalName="TaxKeywordTaxHTField" ma:taxonomyFieldName="TaxKeyword" ma:displayName="Schoolnaam" ma:readOnly="false" ma:fieldId="{23f27201-bee3-471e-b2e7-b64fd8b7ca38}" ma:taxonomyMulti="true" ma:sspId="73681652-e1ec-4c19-9835-b6085d87a124" ma:termSetId="00000000-0000-0000-0000-000000000000" ma:anchorId="00000000-0000-0000-0000-000000000000" ma:open="true" ma:isKeyword="true">
      <xsd:complexType>
        <xsd:sequence>
          <xsd:element ref="pc:Terms" minOccurs="0" maxOccurs="1"/>
        </xsd:sequence>
      </xsd:complexType>
    </xsd:element>
    <xsd:element name="ha0309959b6a47b7bc6515d75cd2acfe" ma:index="18" ma:taxonomy="true" ma:internalName="ha0309959b6a47b7bc6515d75cd2acfe" ma:taxonomyFieldName="Bedrijfsnaam" ma:displayName="Bedrijfsnaam" ma:readOnly="false" ma:default="" ma:fieldId="{1a030995-9b6a-47b7-bc65-15d75cd2acfe}" ma:sspId="73681652-e1ec-4c19-9835-b6085d87a124" ma:termSetId="5cfb8395-0436-4158-befc-5d512b66d8f8" ma:anchorId="00000000-0000-0000-0000-000000000000" ma:open="true" ma:isKeyword="false">
      <xsd:complexType>
        <xsd:sequence>
          <xsd:element ref="pc:Terms" minOccurs="0" maxOccurs="1"/>
        </xsd:sequence>
      </xsd:complexType>
    </xsd:element>
    <xsd:element name="p9282528dafa4f2bbf669d4dc4f42551" ma:index="22" ma:taxonomy="true" ma:internalName="p9282528dafa4f2bbf669d4dc4f42551" ma:taxonomyFieldName="Stad" ma:displayName="Stad" ma:readOnly="false" ma:default="" ma:fieldId="{99282528-dafa-4f2b-bf66-9d4dc4f42551}" ma:taxonomyMulti="true" ma:sspId="73681652-e1ec-4c19-9835-b6085d87a124" ma:termSetId="c4c1cc8d-a66f-45c5-af6f-809bbf7b302d"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79cfb46-f94a-4a60-9f0f-a9eb158a70b1" elementFormDefault="qualified">
    <xsd:import namespace="http://schemas.microsoft.com/office/2006/documentManagement/types"/>
    <xsd:import namespace="http://schemas.microsoft.com/office/infopath/2007/PartnerControls"/>
    <xsd:element name="MediaServiceMetadata" ma:index="19" nillable="true" ma:displayName="MediaServiceMetadata" ma:hidden="true" ma:internalName="MediaServiceMetadata" ma:readOnly="true">
      <xsd:simpleType>
        <xsd:restriction base="dms:Note"/>
      </xsd:simpleType>
    </xsd:element>
    <xsd:element name="MediaServiceFastMetadata" ma:index="20" nillable="true" ma:displayName="MediaServiceFastMetadata" ma:hidden="true" ma:internalName="MediaServiceFastMetadata" ma:readOnly="true">
      <xsd:simpleType>
        <xsd:restriction base="dms:Note"/>
      </xsd:simpleType>
    </xsd:element>
    <xsd:element name="MediaServiceAutoTags" ma:index="23" nillable="true" ma:displayName="MediaServiceAutoTags" ma:hidden="true" ma:internalName="MediaServiceAutoTags" ma:readOnly="true">
      <xsd:simpleType>
        <xsd:restriction base="dms:Text"/>
      </xsd:simpleType>
    </xsd:element>
    <xsd:element name="MediaServiceOCR" ma:index="24" nillable="true" ma:displayName="MediaServiceOCR" ma:hidden="true" ma:internalName="MediaServiceOCR" ma:readOnly="true">
      <xsd:simpleType>
        <xsd:restriction base="dms:Note"/>
      </xsd:simpleType>
    </xsd:element>
    <xsd:element name="MediaServiceDateTaken" ma:index="25" nillable="true" ma:displayName="MediaServiceDateTaken" ma:hidden="true" ma:internalName="MediaServiceDateTaken" ma:readOnly="true">
      <xsd:simpleType>
        <xsd:restriction base="dms:Text"/>
      </xsd:simpleType>
    </xsd:element>
    <xsd:element name="MediaServiceGenerationTime" ma:index="28" nillable="true" ma:displayName="MediaServiceGenerationTime" ma:hidden="true" ma:internalName="MediaServiceGenerationTime" ma:readOnly="true">
      <xsd:simpleType>
        <xsd:restriction base="dms:Text"/>
      </xsd:simpleType>
    </xsd:element>
    <xsd:element name="MediaServiceEventHashCode" ma:index="29" nillable="true" ma:displayName="MediaServiceEventHashCode" ma:hidden="true" ma:internalName="MediaServiceEventHashCode" ma:readOnly="true">
      <xsd:simpleType>
        <xsd:restriction base="dms:Text"/>
      </xsd:simpleType>
    </xsd:element>
    <xsd:element name="MediaServiceAutoKeyPoints" ma:index="30" nillable="true" ma:displayName="MediaServiceAutoKeyPoints" ma:hidden="true" ma:internalName="MediaServiceAutoKeyPoints" ma:readOnly="true">
      <xsd:simpleType>
        <xsd:restriction base="dms:Note"/>
      </xsd:simpleType>
    </xsd:element>
    <xsd:element name="MediaServiceKeyPoints" ma:index="31" nillable="true" ma:displayName="KeyPoints" ma:hidden="true" ma:internalName="MediaServiceKeyPoints" ma:readOnly="true">
      <xsd:simpleType>
        <xsd:restriction base="dms:Note"/>
      </xsd:simpleType>
    </xsd:element>
    <xsd:element name="MediaLengthInSeconds" ma:index="32" nillable="true" ma:displayName="MediaLengthInSeconds" ma:hidden="true" ma:internalName="MediaLengthInSeconds" ma:readOnly="true">
      <xsd:simpleType>
        <xsd:restriction base="dms:Unknown"/>
      </xsd:simpleType>
    </xsd:element>
    <xsd:element name="MediaServiceSearchProperties" ma:index="33" nillable="true" ma:displayName="MediaServiceSearchProperties" ma:hidden="true" ma:internalName="MediaServiceSearchProperties" ma:readOnly="true">
      <xsd:simpleType>
        <xsd:restriction base="dms:Note"/>
      </xsd:simpleType>
    </xsd:element>
    <xsd:element name="lcf76f155ced4ddcb4097134ff3c332f" ma:index="35" nillable="true" ma:taxonomy="true" ma:internalName="lcf76f155ced4ddcb4097134ff3c332f" ma:taxonomyFieldName="MediaServiceImageTags" ma:displayName="Afbeeldingtags" ma:readOnly="false" ma:fieldId="{5cf76f15-5ced-4ddc-b409-7134ff3c332f}" ma:taxonomyMulti="true" ma:sspId="73681652-e1ec-4c19-9835-b6085d87a12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6" nillable="true" ma:displayName="MediaServiceObjectDetectorVersions" ma:hidden="true" ma:indexed="true" ma:internalName="MediaServiceObjectDetectorVersions" ma:readOnly="true">
      <xsd:simpleType>
        <xsd:restriction base="dms:Text"/>
      </xsd:simpleType>
    </xsd:element>
    <xsd:element name="MediaServiceLocation" ma:index="37"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0363a8-fedc-48a8-b6ea-9fecb85756ef" elementFormDefault="qualified">
    <xsd:import namespace="http://schemas.microsoft.com/office/2006/documentManagement/types"/>
    <xsd:import namespace="http://schemas.microsoft.com/office/infopath/2007/PartnerControls"/>
    <xsd:element name="SharedWithUsers" ma:index="26" nillable="true" ma:displayName="Gedeeld met"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7" nillable="true" ma:displayName="Gedeeld met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Inhou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BB040C-E9A1-48F6-B067-C26F9DB96D4E}">
  <ds:schemaRefs>
    <ds:schemaRef ds:uri="http://www.w3.org/XML/1998/namespace"/>
    <ds:schemaRef ds:uri="http://purl.org/dc/elements/1.1/"/>
    <ds:schemaRef ds:uri="bee0d8ae-0fbe-4df1-8402-a4afa8dd7f61"/>
    <ds:schemaRef ds:uri="http://schemas.microsoft.com/office/2006/metadata/properties"/>
    <ds:schemaRef ds:uri="http://schemas.microsoft.com/office/2006/documentManagement/types"/>
    <ds:schemaRef ds:uri="9115a0db-3d1a-42ed-9cab-1d3c3f339b82"/>
    <ds:schemaRef ds:uri="http://purl.org/dc/dcmitype/"/>
    <ds:schemaRef ds:uri="http://purl.org/dc/terms/"/>
    <ds:schemaRef ds:uri="http://schemas.microsoft.com/office/infopath/2007/PartnerControls"/>
    <ds:schemaRef ds:uri="http://schemas.openxmlformats.org/package/2006/metadata/core-properties"/>
    <ds:schemaRef ds:uri="7a0363a8-fedc-48a8-b6ea-9fecb85756ef"/>
    <ds:schemaRef ds:uri="779cfb46-f94a-4a60-9f0f-a9eb158a70b1"/>
  </ds:schemaRefs>
</ds:datastoreItem>
</file>

<file path=customXml/itemProps2.xml><?xml version="1.0" encoding="utf-8"?>
<ds:datastoreItem xmlns:ds="http://schemas.openxmlformats.org/officeDocument/2006/customXml" ds:itemID="{1196FB54-96E4-4453-A837-D6DF3AF6C343}">
  <ds:schemaRefs>
    <ds:schemaRef ds:uri="http://schemas.microsoft.com/sharepoint/v3/contenttype/forms"/>
  </ds:schemaRefs>
</ds:datastoreItem>
</file>

<file path=customXml/itemProps3.xml><?xml version="1.0" encoding="utf-8"?>
<ds:datastoreItem xmlns:ds="http://schemas.openxmlformats.org/officeDocument/2006/customXml" ds:itemID="{5A2C1090-1790-475B-B861-54FC5F3B25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15a0db-3d1a-42ed-9cab-1d3c3f339b82"/>
    <ds:schemaRef ds:uri="779cfb46-f94a-4a60-9f0f-a9eb158a70b1"/>
    <ds:schemaRef ds:uri="7a0363a8-fedc-48a8-b6ea-9fecb85756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Kantoorthema</Template>
  <TotalTime>172</TotalTime>
  <Words>938</Words>
  <Application>Microsoft Office PowerPoint</Application>
  <PresentationFormat>Breedbeeld</PresentationFormat>
  <Paragraphs>155</Paragraphs>
  <Slides>16</Slides>
  <Notes>11</Notes>
  <HiddenSlides>0</HiddenSlides>
  <MMClips>0</MMClips>
  <ScaleCrop>false</ScaleCrop>
  <HeadingPairs>
    <vt:vector size="4" baseType="variant">
      <vt:variant>
        <vt:lpstr>Thema</vt:lpstr>
      </vt:variant>
      <vt:variant>
        <vt:i4>1</vt:i4>
      </vt:variant>
      <vt:variant>
        <vt:lpstr>Diatitels</vt:lpstr>
      </vt:variant>
      <vt:variant>
        <vt:i4>16</vt:i4>
      </vt:variant>
    </vt:vector>
  </HeadingPairs>
  <TitlesOfParts>
    <vt:vector size="17" baseType="lpstr">
      <vt:lpstr>Kantoorthema</vt:lpstr>
      <vt:lpstr>Bliksemstage bij [naam bedrijf]</vt:lpstr>
      <vt:lpstr>Wat gaan we vandaag doen?</vt:lpstr>
      <vt:lpstr>Wie ben ik? / wie zijn wij? </vt:lpstr>
      <vt:lpstr>[Optie 1] Wie zijn jullie?</vt:lpstr>
      <vt:lpstr>[Optie 2] Wie zijn jullie?</vt:lpstr>
      <vt:lpstr>Werken bij [Naam Bedrijf]</vt:lpstr>
      <vt:lpstr>4 beroepen binnen [Naam bedrijf]</vt:lpstr>
      <vt:lpstr>Rondleiding [Naam Bedrijf]</vt:lpstr>
      <vt:lpstr>Pauze</vt:lpstr>
      <vt:lpstr>Ervaring Opdoen</vt:lpstr>
      <vt:lpstr>Aan de slag!</vt:lpstr>
      <vt:lpstr>[Optioneel] Quiz</vt:lpstr>
      <vt:lpstr>Wat vonden jullie ervan?</vt:lpstr>
      <vt:lpstr>Tijd voor evalueren (alleen vo)</vt:lpstr>
      <vt:lpstr>Bliksemstage bij [Naam Bedrijf]</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Iedereen groeit met JINC</dc:title>
  <dc:creator>Iris De Wolff</dc:creator>
  <cp:lastModifiedBy>Anne Marie Bloo</cp:lastModifiedBy>
  <cp:revision>56</cp:revision>
  <dcterms:created xsi:type="dcterms:W3CDTF">2020-10-27T14:42:08Z</dcterms:created>
  <dcterms:modified xsi:type="dcterms:W3CDTF">2024-05-22T09:02:00Z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0x0101003F34D044683EF244A6EB6D452DE59438</vt:lpwstr>
  </property>
  <property fmtid="{D5CDD505-2E9C-101B-9397-08002B2CF9AE}" pid="3" name="Jaar">
    <vt:lpwstr>8724;#2024|99de154f-d9d6-4c2c-8576-52b98f3d9b2f</vt:lpwstr>
  </property>
  <property fmtid="{D5CDD505-2E9C-101B-9397-08002B2CF9AE}" pid="4" name="Kwaliteit_x0020__x002d__x0020_Communicatie_x002d_uiting">
    <vt:lpwstr/>
  </property>
  <property fmtid="{D5CDD505-2E9C-101B-9397-08002B2CF9AE}" pid="5" name="Vestiging">
    <vt:lpwstr>45;#Landelijk|8e67b87a-43af-4d5a-9c00-76c7a13eaeff</vt:lpwstr>
  </property>
  <property fmtid="{D5CDD505-2E9C-101B-9397-08002B2CF9AE}" pid="6" name="Onderwerp - Communicatieuiting">
    <vt:lpwstr>1448;#Presentatie|9876b65d-cb3e-492c-9d66-a284bf929790</vt:lpwstr>
  </property>
  <property fmtid="{D5CDD505-2E9C-101B-9397-08002B2CF9AE}" pid="7" name="Kwaliteit - Communicatie-uiting">
    <vt:lpwstr>1378;#Werkbestand|470b9f7f-400e-4cab-9e93-ef44aba5bf86</vt:lpwstr>
  </property>
  <property fmtid="{D5CDD505-2E9C-101B-9397-08002B2CF9AE}" pid="8" name="Onderwerp - Toolbox huisstijl">
    <vt:lpwstr/>
  </property>
  <property fmtid="{D5CDD505-2E9C-101B-9397-08002B2CF9AE}" pid="9" name="Kwaliteit - Toolbox Huisstijl">
    <vt:lpwstr/>
  </property>
  <property fmtid="{D5CDD505-2E9C-101B-9397-08002B2CF9AE}" pid="10" name="Doelgroep">
    <vt:lpwstr>61;#Bedrijf|0c4e620d-9684-48d9-8573-48a6beaf1b29</vt:lpwstr>
  </property>
  <property fmtid="{D5CDD505-2E9C-101B-9397-08002B2CF9AE}" pid="11" name="Kwaliteit - Standaarddocumenten">
    <vt:lpwstr/>
  </property>
  <property fmtid="{D5CDD505-2E9C-101B-9397-08002B2CF9AE}" pid="12" name="Onderwerp - Standaard documenten">
    <vt:lpwstr/>
  </property>
  <property fmtid="{D5CDD505-2E9C-101B-9397-08002B2CF9AE}" pid="13" name="Bedrijfsnaam">
    <vt:lpwstr>5655;#JINC Utrecht|3880dbab-ea51-4fbc-8aad-604b5da8129b</vt:lpwstr>
  </property>
  <property fmtid="{D5CDD505-2E9C-101B-9397-08002B2CF9AE}" pid="14" name="TaxKeyword">
    <vt:lpwstr/>
  </property>
  <property fmtid="{D5CDD505-2E9C-101B-9397-08002B2CF9AE}" pid="15" name="MediaServiceImageTags">
    <vt:lpwstr/>
  </property>
  <property fmtid="{D5CDD505-2E9C-101B-9397-08002B2CF9AE}" pid="16" name="Stad">
    <vt:lpwstr>2040;#Utrecht|32b9e5d1-f45d-4c8c-98d9-5349cdcb74cf</vt:lpwstr>
  </property>
  <property fmtid="{D5CDD505-2E9C-101B-9397-08002B2CF9AE}" pid="17" name="Onderwerp - Uitvoering">
    <vt:lpwstr>70;#Presentatie|10af64a4-5464-47a5-a9c5-ee9b79cf7308</vt:lpwstr>
  </property>
</Properties>
</file>